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handoutMasterIdLst>
    <p:handoutMasterId r:id="rId6"/>
  </p:handoutMasterIdLst>
  <p:sldIdLst>
    <p:sldId id="274" r:id="rId2"/>
    <p:sldId id="275" r:id="rId3"/>
    <p:sldId id="270" r:id="rId4"/>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160" userDrawn="1">
          <p15:clr>
            <a:srgbClr val="A4A3A4"/>
          </p15:clr>
        </p15:guide>
        <p15:guide id="2" pos="288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1E5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7738" autoAdjust="0"/>
  </p:normalViewPr>
  <p:slideViewPr>
    <p:cSldViewPr snapToGrid="0">
      <p:cViewPr varScale="1">
        <p:scale>
          <a:sx n="58" d="100"/>
          <a:sy n="58" d="100"/>
        </p:scale>
        <p:origin x="912" y="56"/>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124" d="100"/>
          <a:sy n="124" d="100"/>
        </p:scale>
        <p:origin x="2058" y="96"/>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BD4967-9E99-4FAA-9D3F-127A6B1813DD}" type="doc">
      <dgm:prSet loTypeId="urn:microsoft.com/office/officeart/2005/8/layout/chevron1" loCatId="process" qsTypeId="urn:microsoft.com/office/officeart/2005/8/quickstyle/simple1" qsCatId="simple" csTypeId="urn:microsoft.com/office/officeart/2005/8/colors/accent5_2" csCatId="accent5" phldr="1"/>
      <dgm:spPr/>
    </dgm:pt>
    <dgm:pt modelId="{BA183DE6-E6F1-48A4-9091-A8517F6AD14C}">
      <dgm:prSet phldrT="[Text]" custT="1"/>
      <dgm:spPr>
        <a:solidFill>
          <a:schemeClr val="accent1"/>
        </a:solidFill>
      </dgm:spPr>
      <dgm:t>
        <a:bodyPr/>
        <a:lstStyle/>
        <a:p>
          <a:r>
            <a:rPr lang="en-GB" sz="1200" b="1" dirty="0"/>
            <a:t>&lt;Phase 1&gt;</a:t>
          </a:r>
        </a:p>
      </dgm:t>
    </dgm:pt>
    <dgm:pt modelId="{9DB8DA77-CBEC-466A-8EE0-486816842810}" type="parTrans" cxnId="{A8AD15FF-E3AA-4AD6-BA9F-43176715A760}">
      <dgm:prSet/>
      <dgm:spPr/>
      <dgm:t>
        <a:bodyPr/>
        <a:lstStyle/>
        <a:p>
          <a:endParaRPr lang="en-GB"/>
        </a:p>
      </dgm:t>
    </dgm:pt>
    <dgm:pt modelId="{B5B8566A-16DA-4A70-916E-6A7B4D733BD6}" type="sibTrans" cxnId="{A8AD15FF-E3AA-4AD6-BA9F-43176715A760}">
      <dgm:prSet/>
      <dgm:spPr/>
      <dgm:t>
        <a:bodyPr/>
        <a:lstStyle/>
        <a:p>
          <a:endParaRPr lang="en-GB"/>
        </a:p>
      </dgm:t>
    </dgm:pt>
    <dgm:pt modelId="{1D56BC22-6F08-408F-99C7-FC003D2B7F7F}">
      <dgm:prSet phldrT="[Text]" custT="1"/>
      <dgm:spPr>
        <a:solidFill>
          <a:schemeClr val="accent1"/>
        </a:solidFill>
      </dgm:spPr>
      <dgm:t>
        <a:bodyPr/>
        <a:lstStyle/>
        <a:p>
          <a:r>
            <a:rPr lang="en-GB" sz="1200" b="1" dirty="0"/>
            <a:t>&lt;Phase 2&gt;</a:t>
          </a:r>
        </a:p>
      </dgm:t>
    </dgm:pt>
    <dgm:pt modelId="{E704E9F6-8BE2-4084-94FA-66A049AE2D2B}" type="parTrans" cxnId="{E89F5445-D039-4ED5-878C-C46BD3007B2E}">
      <dgm:prSet/>
      <dgm:spPr/>
      <dgm:t>
        <a:bodyPr/>
        <a:lstStyle/>
        <a:p>
          <a:endParaRPr lang="en-GB"/>
        </a:p>
      </dgm:t>
    </dgm:pt>
    <dgm:pt modelId="{87BD09EE-CE56-4DA8-B31E-DA5C5B0388C5}" type="sibTrans" cxnId="{E89F5445-D039-4ED5-878C-C46BD3007B2E}">
      <dgm:prSet/>
      <dgm:spPr/>
      <dgm:t>
        <a:bodyPr/>
        <a:lstStyle/>
        <a:p>
          <a:endParaRPr lang="en-GB"/>
        </a:p>
      </dgm:t>
    </dgm:pt>
    <dgm:pt modelId="{B41D552A-8D33-466E-9F28-16DEA3604751}">
      <dgm:prSet phldrT="[Text]" custT="1"/>
      <dgm:spPr>
        <a:solidFill>
          <a:schemeClr val="accent1"/>
        </a:solidFill>
      </dgm:spPr>
      <dgm:t>
        <a:bodyPr/>
        <a:lstStyle/>
        <a:p>
          <a:r>
            <a:rPr lang="en-GB" sz="1200" b="1" dirty="0"/>
            <a:t>&lt;Phase 4&gt;</a:t>
          </a:r>
        </a:p>
      </dgm:t>
    </dgm:pt>
    <dgm:pt modelId="{578625C3-2349-47EA-BBC5-71630FFD09B3}" type="parTrans" cxnId="{497A58D4-65FB-43C2-86CD-B79B7134CDFB}">
      <dgm:prSet/>
      <dgm:spPr/>
      <dgm:t>
        <a:bodyPr/>
        <a:lstStyle/>
        <a:p>
          <a:endParaRPr lang="en-GB"/>
        </a:p>
      </dgm:t>
    </dgm:pt>
    <dgm:pt modelId="{9281682D-2CED-4581-A791-23F67E1C12D6}" type="sibTrans" cxnId="{497A58D4-65FB-43C2-86CD-B79B7134CDFB}">
      <dgm:prSet/>
      <dgm:spPr/>
      <dgm:t>
        <a:bodyPr/>
        <a:lstStyle/>
        <a:p>
          <a:endParaRPr lang="en-GB"/>
        </a:p>
      </dgm:t>
    </dgm:pt>
    <dgm:pt modelId="{C05687C2-FEB6-4588-A520-388F0B470ADA}">
      <dgm:prSet phldrT="[Text]" custT="1"/>
      <dgm:spPr>
        <a:solidFill>
          <a:schemeClr val="accent1"/>
        </a:solidFill>
      </dgm:spPr>
      <dgm:t>
        <a:bodyPr/>
        <a:lstStyle/>
        <a:p>
          <a:r>
            <a:rPr lang="en-GB" sz="1200" b="1" dirty="0"/>
            <a:t>&lt;Phase 3&gt;</a:t>
          </a:r>
        </a:p>
      </dgm:t>
    </dgm:pt>
    <dgm:pt modelId="{889D10EC-4DAC-4EFA-AD05-222113CA626D}" type="parTrans" cxnId="{40DB9C35-3DDC-4603-B510-EE6E2E55B3CE}">
      <dgm:prSet/>
      <dgm:spPr/>
      <dgm:t>
        <a:bodyPr/>
        <a:lstStyle/>
        <a:p>
          <a:endParaRPr lang="en-GB"/>
        </a:p>
      </dgm:t>
    </dgm:pt>
    <dgm:pt modelId="{D2D0749D-7E2A-489D-9230-238010345A0D}" type="sibTrans" cxnId="{40DB9C35-3DDC-4603-B510-EE6E2E55B3CE}">
      <dgm:prSet/>
      <dgm:spPr/>
      <dgm:t>
        <a:bodyPr/>
        <a:lstStyle/>
        <a:p>
          <a:endParaRPr lang="en-GB"/>
        </a:p>
      </dgm:t>
    </dgm:pt>
    <dgm:pt modelId="{C8656736-787C-4AB7-858A-04D114FD5AF3}" type="pres">
      <dgm:prSet presAssocID="{4FBD4967-9E99-4FAA-9D3F-127A6B1813DD}" presName="Name0" presStyleCnt="0">
        <dgm:presLayoutVars>
          <dgm:dir/>
          <dgm:animLvl val="lvl"/>
          <dgm:resizeHandles val="exact"/>
        </dgm:presLayoutVars>
      </dgm:prSet>
      <dgm:spPr/>
    </dgm:pt>
    <dgm:pt modelId="{A53813D8-85C2-4B51-B6A5-F0170F3E189B}" type="pres">
      <dgm:prSet presAssocID="{BA183DE6-E6F1-48A4-9091-A8517F6AD14C}" presName="parTxOnly" presStyleLbl="node1" presStyleIdx="0" presStyleCnt="4">
        <dgm:presLayoutVars>
          <dgm:chMax val="0"/>
          <dgm:chPref val="0"/>
          <dgm:bulletEnabled val="1"/>
        </dgm:presLayoutVars>
      </dgm:prSet>
      <dgm:spPr/>
    </dgm:pt>
    <dgm:pt modelId="{EB977F22-5BD9-414D-8D69-65F4ACD99C06}" type="pres">
      <dgm:prSet presAssocID="{B5B8566A-16DA-4A70-916E-6A7B4D733BD6}" presName="parTxOnlySpace" presStyleCnt="0"/>
      <dgm:spPr/>
    </dgm:pt>
    <dgm:pt modelId="{434A9717-5F85-45D1-9C51-7C88A46A2131}" type="pres">
      <dgm:prSet presAssocID="{1D56BC22-6F08-408F-99C7-FC003D2B7F7F}" presName="parTxOnly" presStyleLbl="node1" presStyleIdx="1" presStyleCnt="4" custLinFactNeighborY="924">
        <dgm:presLayoutVars>
          <dgm:chMax val="0"/>
          <dgm:chPref val="0"/>
          <dgm:bulletEnabled val="1"/>
        </dgm:presLayoutVars>
      </dgm:prSet>
      <dgm:spPr/>
    </dgm:pt>
    <dgm:pt modelId="{7F6CF2EC-B7EB-472B-B645-48AB00433F5A}" type="pres">
      <dgm:prSet presAssocID="{87BD09EE-CE56-4DA8-B31E-DA5C5B0388C5}" presName="parTxOnlySpace" presStyleCnt="0"/>
      <dgm:spPr/>
    </dgm:pt>
    <dgm:pt modelId="{80978E1F-18CC-4BA8-B015-4DE50A21416F}" type="pres">
      <dgm:prSet presAssocID="{C05687C2-FEB6-4588-A520-388F0B470ADA}" presName="parTxOnly" presStyleLbl="node1" presStyleIdx="2" presStyleCnt="4">
        <dgm:presLayoutVars>
          <dgm:chMax val="0"/>
          <dgm:chPref val="0"/>
          <dgm:bulletEnabled val="1"/>
        </dgm:presLayoutVars>
      </dgm:prSet>
      <dgm:spPr/>
    </dgm:pt>
    <dgm:pt modelId="{D95802F8-B750-47CE-BF2E-195D84D1E50C}" type="pres">
      <dgm:prSet presAssocID="{D2D0749D-7E2A-489D-9230-238010345A0D}" presName="parTxOnlySpace" presStyleCnt="0"/>
      <dgm:spPr/>
    </dgm:pt>
    <dgm:pt modelId="{903BEAB7-4A79-4B16-9223-22CF9F00C5FF}" type="pres">
      <dgm:prSet presAssocID="{B41D552A-8D33-466E-9F28-16DEA3604751}" presName="parTxOnly" presStyleLbl="node1" presStyleIdx="3" presStyleCnt="4" custLinFactNeighborX="1718" custLinFactNeighborY="1913">
        <dgm:presLayoutVars>
          <dgm:chMax val="0"/>
          <dgm:chPref val="0"/>
          <dgm:bulletEnabled val="1"/>
        </dgm:presLayoutVars>
      </dgm:prSet>
      <dgm:spPr/>
    </dgm:pt>
  </dgm:ptLst>
  <dgm:cxnLst>
    <dgm:cxn modelId="{40DB9C35-3DDC-4603-B510-EE6E2E55B3CE}" srcId="{4FBD4967-9E99-4FAA-9D3F-127A6B1813DD}" destId="{C05687C2-FEB6-4588-A520-388F0B470ADA}" srcOrd="2" destOrd="0" parTransId="{889D10EC-4DAC-4EFA-AD05-222113CA626D}" sibTransId="{D2D0749D-7E2A-489D-9230-238010345A0D}"/>
    <dgm:cxn modelId="{315A5B36-10D6-42D3-A61D-478959367E31}" type="presOf" srcId="{C05687C2-FEB6-4588-A520-388F0B470ADA}" destId="{80978E1F-18CC-4BA8-B015-4DE50A21416F}" srcOrd="0" destOrd="0" presId="urn:microsoft.com/office/officeart/2005/8/layout/chevron1"/>
    <dgm:cxn modelId="{E89F5445-D039-4ED5-878C-C46BD3007B2E}" srcId="{4FBD4967-9E99-4FAA-9D3F-127A6B1813DD}" destId="{1D56BC22-6F08-408F-99C7-FC003D2B7F7F}" srcOrd="1" destOrd="0" parTransId="{E704E9F6-8BE2-4084-94FA-66A049AE2D2B}" sibTransId="{87BD09EE-CE56-4DA8-B31E-DA5C5B0388C5}"/>
    <dgm:cxn modelId="{26829F4A-0BFC-4274-AF11-0F3CD661F905}" type="presOf" srcId="{BA183DE6-E6F1-48A4-9091-A8517F6AD14C}" destId="{A53813D8-85C2-4B51-B6A5-F0170F3E189B}" srcOrd="0" destOrd="0" presId="urn:microsoft.com/office/officeart/2005/8/layout/chevron1"/>
    <dgm:cxn modelId="{D0389478-E5DC-4B5C-B41E-50F6B027E617}" type="presOf" srcId="{1D56BC22-6F08-408F-99C7-FC003D2B7F7F}" destId="{434A9717-5F85-45D1-9C51-7C88A46A2131}" srcOrd="0" destOrd="0" presId="urn:microsoft.com/office/officeart/2005/8/layout/chevron1"/>
    <dgm:cxn modelId="{4D82F391-2C14-4E2D-8068-49B5942BAA4B}" type="presOf" srcId="{4FBD4967-9E99-4FAA-9D3F-127A6B1813DD}" destId="{C8656736-787C-4AB7-858A-04D114FD5AF3}" srcOrd="0" destOrd="0" presId="urn:microsoft.com/office/officeart/2005/8/layout/chevron1"/>
    <dgm:cxn modelId="{497A58D4-65FB-43C2-86CD-B79B7134CDFB}" srcId="{4FBD4967-9E99-4FAA-9D3F-127A6B1813DD}" destId="{B41D552A-8D33-466E-9F28-16DEA3604751}" srcOrd="3" destOrd="0" parTransId="{578625C3-2349-47EA-BBC5-71630FFD09B3}" sibTransId="{9281682D-2CED-4581-A791-23F67E1C12D6}"/>
    <dgm:cxn modelId="{E2A451EE-5866-4B65-86F2-7B9D4FD453E4}" type="presOf" srcId="{B41D552A-8D33-466E-9F28-16DEA3604751}" destId="{903BEAB7-4A79-4B16-9223-22CF9F00C5FF}" srcOrd="0" destOrd="0" presId="urn:microsoft.com/office/officeart/2005/8/layout/chevron1"/>
    <dgm:cxn modelId="{A8AD15FF-E3AA-4AD6-BA9F-43176715A760}" srcId="{4FBD4967-9E99-4FAA-9D3F-127A6B1813DD}" destId="{BA183DE6-E6F1-48A4-9091-A8517F6AD14C}" srcOrd="0" destOrd="0" parTransId="{9DB8DA77-CBEC-466A-8EE0-486816842810}" sibTransId="{B5B8566A-16DA-4A70-916E-6A7B4D733BD6}"/>
    <dgm:cxn modelId="{6BDDAF07-30F2-44D5-9372-910A215917F3}" type="presParOf" srcId="{C8656736-787C-4AB7-858A-04D114FD5AF3}" destId="{A53813D8-85C2-4B51-B6A5-F0170F3E189B}" srcOrd="0" destOrd="0" presId="urn:microsoft.com/office/officeart/2005/8/layout/chevron1"/>
    <dgm:cxn modelId="{258B9547-03F1-48DF-B1F1-CB7FC6A97BBC}" type="presParOf" srcId="{C8656736-787C-4AB7-858A-04D114FD5AF3}" destId="{EB977F22-5BD9-414D-8D69-65F4ACD99C06}" srcOrd="1" destOrd="0" presId="urn:microsoft.com/office/officeart/2005/8/layout/chevron1"/>
    <dgm:cxn modelId="{B698ED38-F6A1-4FF9-9A8E-F8D9C4E202F1}" type="presParOf" srcId="{C8656736-787C-4AB7-858A-04D114FD5AF3}" destId="{434A9717-5F85-45D1-9C51-7C88A46A2131}" srcOrd="2" destOrd="0" presId="urn:microsoft.com/office/officeart/2005/8/layout/chevron1"/>
    <dgm:cxn modelId="{78ABF24A-9013-4BFF-83C3-D337AFB4B7A9}" type="presParOf" srcId="{C8656736-787C-4AB7-858A-04D114FD5AF3}" destId="{7F6CF2EC-B7EB-472B-B645-48AB00433F5A}" srcOrd="3" destOrd="0" presId="urn:microsoft.com/office/officeart/2005/8/layout/chevron1"/>
    <dgm:cxn modelId="{0AC84ED7-B6FE-46DD-A66A-114FBC713B24}" type="presParOf" srcId="{C8656736-787C-4AB7-858A-04D114FD5AF3}" destId="{80978E1F-18CC-4BA8-B015-4DE50A21416F}" srcOrd="4" destOrd="0" presId="urn:microsoft.com/office/officeart/2005/8/layout/chevron1"/>
    <dgm:cxn modelId="{98E12F7E-8592-4EC2-BB65-8A0BF50EC5E7}" type="presParOf" srcId="{C8656736-787C-4AB7-858A-04D114FD5AF3}" destId="{D95802F8-B750-47CE-BF2E-195D84D1E50C}" srcOrd="5" destOrd="0" presId="urn:microsoft.com/office/officeart/2005/8/layout/chevron1"/>
    <dgm:cxn modelId="{34E276A7-D7F1-4916-A179-10D8EA9ABFCB}" type="presParOf" srcId="{C8656736-787C-4AB7-858A-04D114FD5AF3}" destId="{903BEAB7-4A79-4B16-9223-22CF9F00C5FF}"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813D8-85C2-4B51-B6A5-F0170F3E189B}">
      <dsp:nvSpPr>
        <dsp:cNvPr id="0" name=""/>
        <dsp:cNvSpPr/>
      </dsp:nvSpPr>
      <dsp:spPr>
        <a:xfrm>
          <a:off x="4708" y="0"/>
          <a:ext cx="2740742" cy="576000"/>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b="1" kern="1200" dirty="0"/>
            <a:t>&lt;Phase 1&gt;</a:t>
          </a:r>
        </a:p>
      </dsp:txBody>
      <dsp:txXfrm>
        <a:off x="292708" y="0"/>
        <a:ext cx="2164742" cy="576000"/>
      </dsp:txXfrm>
    </dsp:sp>
    <dsp:sp modelId="{434A9717-5F85-45D1-9C51-7C88A46A2131}">
      <dsp:nvSpPr>
        <dsp:cNvPr id="0" name=""/>
        <dsp:cNvSpPr/>
      </dsp:nvSpPr>
      <dsp:spPr>
        <a:xfrm>
          <a:off x="2471376" y="0"/>
          <a:ext cx="2740742" cy="576000"/>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b="1" kern="1200" dirty="0"/>
            <a:t>&lt;Phase 2&gt;</a:t>
          </a:r>
        </a:p>
      </dsp:txBody>
      <dsp:txXfrm>
        <a:off x="2759376" y="0"/>
        <a:ext cx="2164742" cy="576000"/>
      </dsp:txXfrm>
    </dsp:sp>
    <dsp:sp modelId="{80978E1F-18CC-4BA8-B015-4DE50A21416F}">
      <dsp:nvSpPr>
        <dsp:cNvPr id="0" name=""/>
        <dsp:cNvSpPr/>
      </dsp:nvSpPr>
      <dsp:spPr>
        <a:xfrm>
          <a:off x="4938044" y="0"/>
          <a:ext cx="2740742" cy="576000"/>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b="1" kern="1200" dirty="0"/>
            <a:t>&lt;Phase 3&gt;</a:t>
          </a:r>
        </a:p>
      </dsp:txBody>
      <dsp:txXfrm>
        <a:off x="5226044" y="0"/>
        <a:ext cx="2164742" cy="576000"/>
      </dsp:txXfrm>
    </dsp:sp>
    <dsp:sp modelId="{903BEAB7-4A79-4B16-9223-22CF9F00C5FF}">
      <dsp:nvSpPr>
        <dsp:cNvPr id="0" name=""/>
        <dsp:cNvSpPr/>
      </dsp:nvSpPr>
      <dsp:spPr>
        <a:xfrm>
          <a:off x="7409421" y="0"/>
          <a:ext cx="2740742" cy="576000"/>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b="1" kern="1200" dirty="0"/>
            <a:t>&lt;Phase 4&gt;</a:t>
          </a:r>
        </a:p>
      </dsp:txBody>
      <dsp:txXfrm>
        <a:off x="7697421" y="0"/>
        <a:ext cx="2164742" cy="57600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6D29598-BE1A-4601-A274-3894E0F3A806}"/>
              </a:ext>
            </a:extLst>
          </p:cNvPr>
          <p:cNvSpPr>
            <a:spLocks noGrp="1"/>
          </p:cNvSpPr>
          <p:nvPr>
            <p:ph type="sldNum" sz="quarter" idx="3"/>
          </p:nvPr>
        </p:nvSpPr>
        <p:spPr>
          <a:xfrm>
            <a:off x="8198864" y="6341665"/>
            <a:ext cx="743764" cy="344487"/>
          </a:xfrm>
          <a:prstGeom prst="rect">
            <a:avLst/>
          </a:prstGeom>
        </p:spPr>
        <p:txBody>
          <a:bodyPr vert="horz" lIns="91440" tIns="45720" rIns="91440" bIns="45720" rtlCol="0" anchor="ctr"/>
          <a:lstStyle>
            <a:lvl1pPr algn="r">
              <a:defRPr sz="1200"/>
            </a:lvl1pPr>
          </a:lstStyle>
          <a:p>
            <a:fld id="{88EE1B7E-E0D8-48C9-A28D-CCF9BBB79966}" type="slidenum">
              <a:rPr lang="en-GB" sz="1000" smtClean="0"/>
              <a:t>‹#›</a:t>
            </a:fld>
            <a:endParaRPr lang="en-GB" sz="1000" dirty="0"/>
          </a:p>
        </p:txBody>
      </p:sp>
    </p:spTree>
    <p:extLst>
      <p:ext uri="{BB962C8B-B14F-4D97-AF65-F5344CB8AC3E}">
        <p14:creationId xmlns:p14="http://schemas.microsoft.com/office/powerpoint/2010/main" val="2742688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9083" y="604578"/>
            <a:ext cx="6845834" cy="3850782"/>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1149083" y="4641155"/>
            <a:ext cx="6845834" cy="1967114"/>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370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9350" y="604838"/>
            <a:ext cx="6845300" cy="385127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889408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creativecommons.org/licenses/by-sa/3.0/deed.en_US" TargetMode="External"/><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hyperlink" Target="http://www.thepsc.co.uk/"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www.thepsc.co.uk/"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126AA-A45B-41E4-A233-959A99015EB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490007-A78D-4AB7-8098-74A259F26646}"/>
              </a:ext>
            </a:extLst>
          </p:cNvPr>
          <p:cNvSpPr>
            <a:spLocks noGrp="1"/>
          </p:cNvSpPr>
          <p:nvPr>
            <p:ph idx="1"/>
          </p:nvPr>
        </p:nvSpPr>
        <p:spPr>
          <a:xfrm>
            <a:off x="442913" y="3114498"/>
            <a:ext cx="4089600" cy="3139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4AC07F1C-7AE2-41D9-B626-C9B121381E8A}"/>
              </a:ext>
            </a:extLst>
          </p:cNvPr>
          <p:cNvSpPr>
            <a:spLocks noGrp="1"/>
          </p:cNvSpPr>
          <p:nvPr>
            <p:ph type="sldNum" sz="quarter" idx="12"/>
          </p:nvPr>
        </p:nvSpPr>
        <p:spPr/>
        <p:txBody>
          <a:bodyPr/>
          <a:lstStyle/>
          <a:p>
            <a:fld id="{F41FD34E-1804-4A56-9814-F21504CF5C20}" type="slidenum">
              <a:rPr lang="en-GB" smtClean="0"/>
              <a:t>‹#›</a:t>
            </a:fld>
            <a:endParaRPr lang="en-GB" dirty="0"/>
          </a:p>
        </p:txBody>
      </p:sp>
      <p:sp>
        <p:nvSpPr>
          <p:cNvPr id="8" name="Text Placeholder 7">
            <a:extLst>
              <a:ext uri="{FF2B5EF4-FFF2-40B4-BE49-F238E27FC236}">
                <a16:creationId xmlns:a16="http://schemas.microsoft.com/office/drawing/2014/main" id="{51CE5B96-933F-49F7-A170-A07EE36B1204}"/>
              </a:ext>
            </a:extLst>
          </p:cNvPr>
          <p:cNvSpPr>
            <a:spLocks noGrp="1"/>
          </p:cNvSpPr>
          <p:nvPr>
            <p:ph type="body" sz="quarter" idx="13"/>
          </p:nvPr>
        </p:nvSpPr>
        <p:spPr>
          <a:xfrm>
            <a:off x="442914" y="2628913"/>
            <a:ext cx="4104000" cy="313932"/>
          </a:xfrm>
        </p:spPr>
        <p:txBody>
          <a:bodyPr/>
          <a:lstStyle>
            <a:lvl1pPr marL="0" indent="0">
              <a:buFontTx/>
              <a:buNone/>
              <a:defRPr/>
            </a:lvl1pPr>
            <a:lvl2pPr>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3734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 Full wid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51FC0-FFAF-45E9-B892-85071A2BAC68}"/>
              </a:ext>
            </a:extLst>
          </p:cNvPr>
          <p:cNvSpPr>
            <a:spLocks noGrp="1"/>
          </p:cNvSpPr>
          <p:nvPr>
            <p:ph type="title"/>
          </p:nvPr>
        </p:nvSpPr>
        <p:spPr>
          <a:xfrm>
            <a:off x="444200" y="512763"/>
            <a:ext cx="11304888" cy="1089529"/>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41045217-EF09-4FD3-97FB-EB781510391B}"/>
              </a:ext>
            </a:extLst>
          </p:cNvPr>
          <p:cNvSpPr>
            <a:spLocks noGrp="1"/>
          </p:cNvSpPr>
          <p:nvPr>
            <p:ph type="sldNum" sz="quarter" idx="12"/>
          </p:nvPr>
        </p:nvSpPr>
        <p:spPr/>
        <p:txBody>
          <a:bodyPr/>
          <a:lstStyle/>
          <a:p>
            <a:fld id="{F41FD34E-1804-4A56-9814-F21504CF5C20}" type="slidenum">
              <a:rPr lang="en-GB" smtClean="0"/>
              <a:t>‹#›</a:t>
            </a:fld>
            <a:endParaRPr lang="en-GB" dirty="0"/>
          </a:p>
        </p:txBody>
      </p:sp>
    </p:spTree>
    <p:extLst>
      <p:ext uri="{BB962C8B-B14F-4D97-AF65-F5344CB8AC3E}">
        <p14:creationId xmlns:p14="http://schemas.microsoft.com/office/powerpoint/2010/main" val="1669140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CD476-D9A0-4F8F-ADA7-7D781F07E6D1}"/>
              </a:ext>
            </a:extLst>
          </p:cNvPr>
          <p:cNvSpPr>
            <a:spLocks noGrp="1"/>
          </p:cNvSpPr>
          <p:nvPr>
            <p:ph type="ctrTitle"/>
          </p:nvPr>
        </p:nvSpPr>
        <p:spPr>
          <a:xfrm>
            <a:off x="448460" y="3744000"/>
            <a:ext cx="4680000" cy="1061829"/>
          </a:xfrm>
        </p:spPr>
        <p:txBody>
          <a:bodyPr lIns="72000" rIns="72000" anchor="b"/>
          <a:lstStyle>
            <a:lvl1pPr algn="l">
              <a:defRPr sz="3500">
                <a:solidFill>
                  <a:schemeClr val="tx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7832C614-045B-4172-9C4A-72E086453AA5}"/>
              </a:ext>
            </a:extLst>
          </p:cNvPr>
          <p:cNvSpPr>
            <a:spLocks noGrp="1"/>
          </p:cNvSpPr>
          <p:nvPr>
            <p:ph type="subTitle" idx="1"/>
          </p:nvPr>
        </p:nvSpPr>
        <p:spPr>
          <a:xfrm>
            <a:off x="448460" y="4971385"/>
            <a:ext cx="4680000" cy="341632"/>
          </a:xfrm>
        </p:spPr>
        <p:txBody>
          <a:bodyPr lIns="72000" rIns="72000"/>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79D6D0E7-8DC6-44A4-9BF0-E093DA226B81}"/>
              </a:ext>
            </a:extLst>
          </p:cNvPr>
          <p:cNvSpPr>
            <a:spLocks noGrp="1"/>
          </p:cNvSpPr>
          <p:nvPr>
            <p:ph type="sldNum" sz="quarter" idx="12"/>
          </p:nvPr>
        </p:nvSpPr>
        <p:spPr/>
        <p:txBody>
          <a:bodyPr/>
          <a:lstStyle/>
          <a:p>
            <a:fld id="{F41FD34E-1804-4A56-9814-F21504CF5C20}" type="slidenum">
              <a:rPr lang="en-GB" smtClean="0"/>
              <a:t>‹#›</a:t>
            </a:fld>
            <a:endParaRPr lang="en-GB" dirty="0"/>
          </a:p>
        </p:txBody>
      </p:sp>
      <p:pic>
        <p:nvPicPr>
          <p:cNvPr id="9" name="Picture 8" descr="A picture containing drawing&#10;&#10;Description automatically generated">
            <a:extLst>
              <a:ext uri="{FF2B5EF4-FFF2-40B4-BE49-F238E27FC236}">
                <a16:creationId xmlns:a16="http://schemas.microsoft.com/office/drawing/2014/main" id="{D6887E3A-CA1B-4483-B234-B8C7A29294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8" y="1735762"/>
            <a:ext cx="3564000" cy="1491392"/>
          </a:xfrm>
          <a:prstGeom prst="rect">
            <a:avLst/>
          </a:prstGeom>
        </p:spPr>
      </p:pic>
      <p:sp>
        <p:nvSpPr>
          <p:cNvPr id="12" name="Freeform 15">
            <a:extLst>
              <a:ext uri="{FF2B5EF4-FFF2-40B4-BE49-F238E27FC236}">
                <a16:creationId xmlns:a16="http://schemas.microsoft.com/office/drawing/2014/main" id="{CA4DD7F4-DADA-4AFA-B376-855D5688F9AA}"/>
              </a:ext>
            </a:extLst>
          </p:cNvPr>
          <p:cNvSpPr/>
          <p:nvPr userDrawn="1"/>
        </p:nvSpPr>
        <p:spPr>
          <a:xfrm rot="2732648">
            <a:off x="5449123" y="5336502"/>
            <a:ext cx="9382783" cy="2126264"/>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4">
            <a:extLst>
              <a:ext uri="{FF2B5EF4-FFF2-40B4-BE49-F238E27FC236}">
                <a16:creationId xmlns:a16="http://schemas.microsoft.com/office/drawing/2014/main" id="{F835AC1D-341E-4045-8477-9D454E6C6E98}"/>
              </a:ext>
            </a:extLst>
          </p:cNvPr>
          <p:cNvSpPr/>
          <p:nvPr userDrawn="1"/>
        </p:nvSpPr>
        <p:spPr>
          <a:xfrm rot="18922003">
            <a:off x="6959947" y="2623069"/>
            <a:ext cx="2967320" cy="67205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CC8E3DE4-EB20-4558-AEAD-158932BED5FB}"/>
              </a:ext>
            </a:extLst>
          </p:cNvPr>
          <p:cNvSpPr/>
          <p:nvPr userDrawn="1"/>
        </p:nvSpPr>
        <p:spPr>
          <a:xfrm rot="20876818">
            <a:off x="8599486" y="804861"/>
            <a:ext cx="5957887" cy="134937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6527A133-EC6E-485A-A201-636371DDC308}"/>
              </a:ext>
            </a:extLst>
          </p:cNvPr>
          <p:cNvSpPr txBox="1"/>
          <p:nvPr userDrawn="1"/>
        </p:nvSpPr>
        <p:spPr>
          <a:xfrm>
            <a:off x="538610" y="5619518"/>
            <a:ext cx="6000417" cy="369332"/>
          </a:xfrm>
          <a:prstGeom prst="rect">
            <a:avLst/>
          </a:prstGeom>
          <a:noFill/>
        </p:spPr>
        <p:txBody>
          <a:bodyPr wrap="square" lIns="0" tIns="0" rIns="0" bIns="0" rtlCol="0" anchor="ctr">
            <a:spAutoFit/>
          </a:bodyPr>
          <a:lstStyle/>
          <a:p>
            <a:pPr algn="l"/>
            <a:r>
              <a:rPr lang="en-GB" sz="1200" b="0" i="0"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Creative Commons Attribution-ShareAlike 3.0 Unported License</a:t>
            </a:r>
            <a:r>
              <a:rPr lang="en-GB" sz="1200" b="0" i="0" u="none" strike="noStrike" kern="1200" baseline="0" dirty="0">
                <a:solidFill>
                  <a:schemeClr val="tx1"/>
                </a:solidFill>
                <a:effectLst/>
                <a:latin typeface="+mn-lt"/>
                <a:ea typeface="+mn-ea"/>
                <a:cs typeface="+mn-cs"/>
              </a:rPr>
              <a:t>  - </a:t>
            </a:r>
            <a:br>
              <a:rPr lang="en-GB" sz="1200" b="0" i="0" u="none" strike="noStrike" kern="1200" baseline="0" dirty="0">
                <a:solidFill>
                  <a:schemeClr val="tx1"/>
                </a:solidFill>
                <a:effectLst/>
                <a:latin typeface="+mn-lt"/>
                <a:ea typeface="+mn-ea"/>
                <a:cs typeface="+mn-cs"/>
              </a:rPr>
            </a:br>
            <a:r>
              <a:rPr lang="en-GB" sz="1200" b="0" i="0" u="none" strike="noStrike" kern="1200" baseline="0" dirty="0">
                <a:solidFill>
                  <a:schemeClr val="tx1"/>
                </a:solidFill>
                <a:effectLst/>
                <a:latin typeface="+mn-lt"/>
                <a:ea typeface="+mn-ea"/>
                <a:cs typeface="+mn-cs"/>
              </a:rPr>
              <a:t>you may use and share this file, but please attribute it to </a:t>
            </a:r>
            <a:r>
              <a:rPr lang="en-GB" sz="1200" b="0" i="0" u="none" strike="noStrike" kern="1200" baseline="0" dirty="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thepsc.co.uk</a:t>
            </a:r>
            <a:r>
              <a:rPr lang="en-GB" sz="1200" b="0" i="0" u="none" strike="noStrike" kern="1200" baseline="0" dirty="0">
                <a:solidFill>
                  <a:schemeClr val="tx1"/>
                </a:solidFill>
                <a:effectLst/>
                <a:latin typeface="+mn-lt"/>
                <a:ea typeface="+mn-ea"/>
                <a:cs typeface="+mn-cs"/>
              </a:rPr>
              <a:t>  </a:t>
            </a:r>
            <a:endParaRPr lang="en-GB" sz="1200" b="1" baseline="0" dirty="0">
              <a:solidFill>
                <a:schemeClr val="tx1"/>
              </a:solidFill>
            </a:endParaRPr>
          </a:p>
        </p:txBody>
      </p:sp>
      <p:pic>
        <p:nvPicPr>
          <p:cNvPr id="11" name="Picture 2">
            <a:extLst>
              <a:ext uri="{FF2B5EF4-FFF2-40B4-BE49-F238E27FC236}">
                <a16:creationId xmlns:a16="http://schemas.microsoft.com/office/drawing/2014/main" id="{08DAD2BF-6B15-4421-BAEE-5112D73A0B27}"/>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538610" y="6032021"/>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330575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ack Cover - Yellow">
    <p:bg>
      <p:bgPr>
        <a:solidFill>
          <a:schemeClr val="tx2"/>
        </a:solidFill>
        <a:effectLst/>
      </p:bgPr>
    </p:bg>
    <p:spTree>
      <p:nvGrpSpPr>
        <p:cNvPr id="1" name=""/>
        <p:cNvGrpSpPr/>
        <p:nvPr/>
      </p:nvGrpSpPr>
      <p:grpSpPr>
        <a:xfrm>
          <a:off x="0" y="0"/>
          <a:ext cx="0" cy="0"/>
          <a:chOff x="0" y="0"/>
          <a:chExt cx="0" cy="0"/>
        </a:xfrm>
      </p:grpSpPr>
      <p:sp>
        <p:nvSpPr>
          <p:cNvPr id="5" name="Freeform 15">
            <a:extLst>
              <a:ext uri="{FF2B5EF4-FFF2-40B4-BE49-F238E27FC236}">
                <a16:creationId xmlns:a16="http://schemas.microsoft.com/office/drawing/2014/main" id="{C5C0BDBF-6169-4374-B3C0-2CA3E818D015}"/>
              </a:ext>
            </a:extLst>
          </p:cNvPr>
          <p:cNvSpPr/>
          <p:nvPr userDrawn="1"/>
        </p:nvSpPr>
        <p:spPr>
          <a:xfrm rot="18900000">
            <a:off x="1041241" y="-1781834"/>
            <a:ext cx="18759424" cy="4248737"/>
          </a:xfrm>
          <a:custGeom>
            <a:avLst/>
            <a:gdLst>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71512 w 5957887"/>
              <a:gd name="connsiteY5" fmla="*/ 134302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732562 w 5957887"/>
              <a:gd name="connsiteY4" fmla="*/ 134382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7887" h="1349375">
                <a:moveTo>
                  <a:pt x="671512" y="0"/>
                </a:moveTo>
                <a:lnTo>
                  <a:pt x="671513" y="0"/>
                </a:lnTo>
                <a:lnTo>
                  <a:pt x="5957887" y="0"/>
                </a:lnTo>
                <a:lnTo>
                  <a:pt x="5957887" y="1349375"/>
                </a:lnTo>
                <a:lnTo>
                  <a:pt x="732562" y="1343825"/>
                </a:lnTo>
                <a:lnTo>
                  <a:pt x="617862" y="1341176"/>
                </a:lnTo>
                <a:cubicBezTo>
                  <a:pt x="572751" y="1336628"/>
                  <a:pt x="581291" y="1333931"/>
                  <a:pt x="536180" y="1329383"/>
                </a:cubicBezTo>
                <a:cubicBezTo>
                  <a:pt x="230183" y="1266767"/>
                  <a:pt x="0" y="996021"/>
                  <a:pt x="0" y="671513"/>
                </a:cubicBezTo>
                <a:cubicBezTo>
                  <a:pt x="0" y="347005"/>
                  <a:pt x="230183" y="76259"/>
                  <a:pt x="536180" y="13643"/>
                </a:cubicBezTo>
                <a:lnTo>
                  <a:pt x="671512"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picture containing drawing&#10;&#10;Description automatically generated">
            <a:extLst>
              <a:ext uri="{FF2B5EF4-FFF2-40B4-BE49-F238E27FC236}">
                <a16:creationId xmlns:a16="http://schemas.microsoft.com/office/drawing/2014/main" id="{CD4B6C19-6617-48FB-BBEF-1E2502E169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1133" y="3919326"/>
            <a:ext cx="2322000" cy="971664"/>
          </a:xfrm>
          <a:prstGeom prst="rect">
            <a:avLst/>
          </a:prstGeom>
        </p:spPr>
      </p:pic>
      <p:sp>
        <p:nvSpPr>
          <p:cNvPr id="15" name="TextBox 14">
            <a:extLst>
              <a:ext uri="{FF2B5EF4-FFF2-40B4-BE49-F238E27FC236}">
                <a16:creationId xmlns:a16="http://schemas.microsoft.com/office/drawing/2014/main" id="{95A01FB9-B326-43C2-9206-9BE19D6AC977}"/>
              </a:ext>
            </a:extLst>
          </p:cNvPr>
          <p:cNvSpPr txBox="1"/>
          <p:nvPr userDrawn="1"/>
        </p:nvSpPr>
        <p:spPr>
          <a:xfrm>
            <a:off x="80287" y="6265751"/>
            <a:ext cx="2098623" cy="338554"/>
          </a:xfrm>
          <a:prstGeom prst="rect">
            <a:avLst/>
          </a:prstGeom>
          <a:noFill/>
        </p:spPr>
        <p:txBody>
          <a:bodyPr wrap="square" rtlCol="0">
            <a:spAutoFit/>
          </a:bodyPr>
          <a:lstStyle/>
          <a:p>
            <a:pPr algn="ctr"/>
            <a:r>
              <a:rPr lang="en-US" sz="1600" b="0" i="0" dirty="0">
                <a:solidFill>
                  <a:schemeClr val="bg2"/>
                </a:solidFill>
                <a:latin typeface="+mn-lt"/>
                <a:hlinkClick r:id="rId3">
                  <a:extLst>
                    <a:ext uri="{A12FA001-AC4F-418D-AE19-62706E023703}">
                      <ahyp:hlinkClr xmlns:ahyp="http://schemas.microsoft.com/office/drawing/2018/hyperlinkcolor" val="tx"/>
                    </a:ext>
                  </a:extLst>
                </a:hlinkClick>
              </a:rPr>
              <a:t>thepsc.co.uk</a:t>
            </a:r>
            <a:r>
              <a:rPr lang="en-US" sz="1600" b="0" i="0" dirty="0">
                <a:solidFill>
                  <a:schemeClr val="bg2"/>
                </a:solidFill>
                <a:latin typeface="+mn-lt"/>
              </a:rPr>
              <a:t>    </a:t>
            </a:r>
          </a:p>
        </p:txBody>
      </p:sp>
    </p:spTree>
    <p:extLst>
      <p:ext uri="{BB962C8B-B14F-4D97-AF65-F5344CB8AC3E}">
        <p14:creationId xmlns:p14="http://schemas.microsoft.com/office/powerpoint/2010/main" val="169257272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hyperlink" Target="http://www.thepsc.co.uk/" TargetMode="External"/><Relationship Id="rId3" Type="http://schemas.openxmlformats.org/officeDocument/2006/relationships/slideLayout" Target="../slideLayouts/slideLayout3.xml"/><Relationship Id="rId7" Type="http://schemas.openxmlformats.org/officeDocument/2006/relationships/hyperlink" Target="http://creativecommons.org/licenses/by-sa/3.0/deed.en_US"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3D7DBD-12CA-4395-96BA-525435FE254E}"/>
              </a:ext>
            </a:extLst>
          </p:cNvPr>
          <p:cNvSpPr/>
          <p:nvPr userDrawn="1"/>
        </p:nvSpPr>
        <p:spPr>
          <a:xfrm>
            <a:off x="0" y="6021388"/>
            <a:ext cx="12192000" cy="836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id="{18EEF08C-5B28-414E-BF50-F3154101331C}"/>
              </a:ext>
            </a:extLst>
          </p:cNvPr>
          <p:cNvSpPr>
            <a:spLocks noGrp="1"/>
          </p:cNvSpPr>
          <p:nvPr>
            <p:ph type="title"/>
          </p:nvPr>
        </p:nvSpPr>
        <p:spPr>
          <a:xfrm>
            <a:off x="444200" y="512763"/>
            <a:ext cx="5220000" cy="1089529"/>
          </a:xfrm>
          <a:prstGeom prst="rect">
            <a:avLst/>
          </a:prstGeom>
        </p:spPr>
        <p:txBody>
          <a:bodyPr vert="horz" lIns="91440" tIns="45720" rIns="91440" bIns="45720" rtlCol="0" anchor="t" anchorCtr="0">
            <a:sp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35969D0-4C6C-416D-9ECA-28F07B6A918D}"/>
              </a:ext>
            </a:extLst>
          </p:cNvPr>
          <p:cNvSpPr>
            <a:spLocks noGrp="1"/>
          </p:cNvSpPr>
          <p:nvPr>
            <p:ph type="body" idx="1"/>
          </p:nvPr>
        </p:nvSpPr>
        <p:spPr>
          <a:xfrm>
            <a:off x="442913" y="2457260"/>
            <a:ext cx="4089600" cy="313932"/>
          </a:xfrm>
          <a:prstGeom prst="rect">
            <a:avLst/>
          </a:prstGeom>
        </p:spPr>
        <p:txBody>
          <a:bodyPr vert="horz" lIns="91440" tIns="45720" rIns="91440" bIns="45720" rtlCol="0" anchor="t" anchorCtr="0">
            <a:sp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9277556D-57B4-4229-B29B-9E78DC09C7DE}"/>
              </a:ext>
            </a:extLst>
          </p:cNvPr>
          <p:cNvSpPr>
            <a:spLocks noGrp="1"/>
          </p:cNvSpPr>
          <p:nvPr>
            <p:ph type="sldNum" sz="quarter" idx="4"/>
          </p:nvPr>
        </p:nvSpPr>
        <p:spPr>
          <a:xfrm>
            <a:off x="11219290" y="6307278"/>
            <a:ext cx="540000" cy="246221"/>
          </a:xfrm>
          <a:prstGeom prst="rect">
            <a:avLst/>
          </a:prstGeom>
        </p:spPr>
        <p:txBody>
          <a:bodyPr vert="horz" wrap="square" lIns="91440" tIns="45720" rIns="91440" bIns="45720" rtlCol="0" anchor="ctr">
            <a:spAutoFit/>
          </a:bodyPr>
          <a:lstStyle>
            <a:lvl1pPr algn="r">
              <a:defRPr sz="1000">
                <a:solidFill>
                  <a:schemeClr val="tx1"/>
                </a:solidFill>
              </a:defRPr>
            </a:lvl1pPr>
          </a:lstStyle>
          <a:p>
            <a:fld id="{F41FD34E-1804-4A56-9814-F21504CF5C20}" type="slidenum">
              <a:rPr lang="en-GB" smtClean="0"/>
              <a:pPr/>
              <a:t>‹#›</a:t>
            </a:fld>
            <a:endParaRPr lang="en-GB"/>
          </a:p>
        </p:txBody>
      </p:sp>
      <p:pic>
        <p:nvPicPr>
          <p:cNvPr id="8" name="Picture 7" descr="A picture containing drawing, food&#10;&#10;Description automatically generated">
            <a:extLst>
              <a:ext uri="{FF2B5EF4-FFF2-40B4-BE49-F238E27FC236}">
                <a16:creationId xmlns:a16="http://schemas.microsoft.com/office/drawing/2014/main" id="{60816EA3-F5D6-4018-8E54-EC586FC466DE}"/>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08933" y="6322762"/>
            <a:ext cx="1098000" cy="231157"/>
          </a:xfrm>
          <a:prstGeom prst="rect">
            <a:avLst/>
          </a:prstGeom>
        </p:spPr>
      </p:pic>
      <p:sp>
        <p:nvSpPr>
          <p:cNvPr id="11" name="TextBox 10">
            <a:extLst>
              <a:ext uri="{FF2B5EF4-FFF2-40B4-BE49-F238E27FC236}">
                <a16:creationId xmlns:a16="http://schemas.microsoft.com/office/drawing/2014/main" id="{896CCA77-8D1F-4659-9760-CEBDA6F47F1C}"/>
              </a:ext>
            </a:extLst>
          </p:cNvPr>
          <p:cNvSpPr txBox="1"/>
          <p:nvPr userDrawn="1"/>
        </p:nvSpPr>
        <p:spPr>
          <a:xfrm>
            <a:off x="2913212" y="6315229"/>
            <a:ext cx="4156075" cy="246221"/>
          </a:xfrm>
          <a:prstGeom prst="rect">
            <a:avLst/>
          </a:prstGeom>
          <a:noFill/>
        </p:spPr>
        <p:txBody>
          <a:bodyPr wrap="square" lIns="0" tIns="0" rIns="0" bIns="0" rtlCol="0" anchor="ctr">
            <a:spAutoFit/>
          </a:bodyPr>
          <a:lstStyle/>
          <a:p>
            <a:pPr algn="l"/>
            <a:r>
              <a:rPr lang="en-GB" sz="800" b="0" i="0" kern="1200" dirty="0">
                <a:solidFill>
                  <a:schemeClr val="tx1"/>
                </a:solidFill>
                <a:effectLst/>
                <a:latin typeface="+mn-lt"/>
                <a:ea typeface="+mn-ea"/>
                <a:cs typeface="+mn-cs"/>
              </a:rPr>
              <a:t> </a:t>
            </a:r>
            <a:r>
              <a:rPr lang="en-GB" sz="800" b="0" i="0" u="none" strike="noStrike" kern="1200" dirty="0">
                <a:solidFill>
                  <a:schemeClr val="tx1"/>
                </a:solidFill>
                <a:effectLst/>
                <a:latin typeface="+mn-lt"/>
                <a:ea typeface="+mn-ea"/>
                <a:cs typeface="+mn-cs"/>
                <a:hlinkClick r:id="rId7"/>
              </a:rPr>
              <a:t>Creative Commons Attribution-ShareAlike 3.0 Unported License</a:t>
            </a:r>
            <a:r>
              <a:rPr lang="en-GB" sz="800" b="0" i="0" u="none" strike="noStrike" kern="1200" baseline="0" dirty="0">
                <a:solidFill>
                  <a:schemeClr val="tx1"/>
                </a:solidFill>
                <a:effectLst/>
                <a:latin typeface="+mn-lt"/>
                <a:ea typeface="+mn-ea"/>
                <a:cs typeface="+mn-cs"/>
              </a:rPr>
              <a:t>  - </a:t>
            </a:r>
            <a:br>
              <a:rPr lang="en-GB" sz="800" b="0" i="0" u="none" strike="noStrike" kern="1200" baseline="0" dirty="0">
                <a:solidFill>
                  <a:schemeClr val="tx1"/>
                </a:solidFill>
                <a:effectLst/>
                <a:latin typeface="+mn-lt"/>
                <a:ea typeface="+mn-ea"/>
                <a:cs typeface="+mn-cs"/>
              </a:rPr>
            </a:br>
            <a:r>
              <a:rPr lang="en-GB" sz="800" b="0" i="0" u="none" strike="noStrike" kern="1200" baseline="0" dirty="0">
                <a:solidFill>
                  <a:schemeClr val="tx1"/>
                </a:solidFill>
                <a:effectLst/>
                <a:latin typeface="+mn-lt"/>
                <a:ea typeface="+mn-ea"/>
                <a:cs typeface="+mn-cs"/>
              </a:rPr>
              <a:t>you may use and share this file, but please attribute it to </a:t>
            </a:r>
            <a:r>
              <a:rPr lang="en-GB" sz="800" b="0" i="0" u="none" strike="noStrike" kern="1200" baseline="0" dirty="0">
                <a:solidFill>
                  <a:schemeClr val="tx1"/>
                </a:solidFill>
                <a:effectLst/>
                <a:latin typeface="+mn-lt"/>
                <a:ea typeface="+mn-ea"/>
                <a:cs typeface="+mn-cs"/>
                <a:hlinkClick r:id="rId8"/>
              </a:rPr>
              <a:t>thepsc.co.uk</a:t>
            </a:r>
            <a:r>
              <a:rPr lang="en-GB" sz="800" b="0" i="0" u="none" strike="noStrike" kern="1200" baseline="0" dirty="0">
                <a:solidFill>
                  <a:schemeClr val="tx1"/>
                </a:solidFill>
                <a:effectLst/>
                <a:latin typeface="+mn-lt"/>
                <a:ea typeface="+mn-ea"/>
                <a:cs typeface="+mn-cs"/>
              </a:rPr>
              <a:t>  </a:t>
            </a:r>
            <a:endParaRPr lang="en-GB" sz="800" b="1" baseline="0" dirty="0"/>
          </a:p>
        </p:txBody>
      </p:sp>
      <p:pic>
        <p:nvPicPr>
          <p:cNvPr id="12" name="Picture 2">
            <a:extLst>
              <a:ext uri="{FF2B5EF4-FFF2-40B4-BE49-F238E27FC236}">
                <a16:creationId xmlns:a16="http://schemas.microsoft.com/office/drawing/2014/main" id="{259CFF72-3967-4509-85AC-EB6E8F138832}"/>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2063750" y="6324094"/>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336059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49" r:id="rId3"/>
    <p:sldLayoutId id="2147483660" r:id="rId4"/>
  </p:sldLayoutIdLst>
  <p:hf hdr="0" ftr="0" dt="0"/>
  <p:txStyles>
    <p:title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p:titleStyle>
    <p:body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userDrawn="1">
          <p15:clr>
            <a:srgbClr val="F26B43"/>
          </p15:clr>
        </p15:guide>
        <p15:guide id="2" pos="3840" userDrawn="1">
          <p15:clr>
            <a:srgbClr val="F26B43"/>
          </p15:clr>
        </p15:guide>
        <p15:guide id="3" pos="325" userDrawn="1">
          <p15:clr>
            <a:srgbClr val="F26B43"/>
          </p15:clr>
        </p15:guide>
        <p15:guide id="4" pos="279" userDrawn="1">
          <p15:clr>
            <a:srgbClr val="F26B43"/>
          </p15:clr>
        </p15:guide>
        <p15:guide id="5" pos="7355" userDrawn="1">
          <p15:clr>
            <a:srgbClr val="F26B43"/>
          </p15:clr>
        </p15:guide>
        <p15:guide id="6" pos="7401" userDrawn="1">
          <p15:clr>
            <a:srgbClr val="F26B43"/>
          </p15:clr>
        </p15:guide>
        <p15:guide id="7" pos="1300" userDrawn="1">
          <p15:clr>
            <a:srgbClr val="F26B43"/>
          </p15:clr>
        </p15:guide>
        <p15:guide id="8" pos="3522" userDrawn="1">
          <p15:clr>
            <a:srgbClr val="F26B43"/>
          </p15:clr>
        </p15:guide>
        <p15:guide id="9" pos="3568" userDrawn="1">
          <p15:clr>
            <a:srgbClr val="F26B43"/>
          </p15:clr>
        </p15:guide>
        <p15:guide id="10" pos="4112" userDrawn="1">
          <p15:clr>
            <a:srgbClr val="F26B43"/>
          </p15:clr>
        </p15:guide>
        <p15:guide id="11" pos="4158" userDrawn="1">
          <p15:clr>
            <a:srgbClr val="F26B43"/>
          </p15:clr>
        </p15:guide>
        <p15:guide id="12" orient="horz" pos="1888" userDrawn="1">
          <p15:clr>
            <a:srgbClr val="F26B43"/>
          </p15:clr>
        </p15:guide>
        <p15:guide id="13" orient="horz" pos="2251" userDrawn="1">
          <p15:clr>
            <a:srgbClr val="F26B43"/>
          </p15:clr>
        </p15:guide>
        <p15:guide id="14" orient="horz" pos="2432" userDrawn="1">
          <p15:clr>
            <a:srgbClr val="F26B43"/>
          </p15:clr>
        </p15:guide>
        <p15:guide id="15" orient="horz" pos="379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hyperlink" Target="https://thepsc.co.uk/capability-buildin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A0981-3638-4E17-95BB-A5ABFE8249B5}"/>
              </a:ext>
            </a:extLst>
          </p:cNvPr>
          <p:cNvSpPr>
            <a:spLocks noGrp="1"/>
          </p:cNvSpPr>
          <p:nvPr>
            <p:ph type="ctrTitle"/>
          </p:nvPr>
        </p:nvSpPr>
        <p:spPr>
          <a:xfrm>
            <a:off x="448459" y="3259252"/>
            <a:ext cx="5142715" cy="1546577"/>
          </a:xfrm>
        </p:spPr>
        <p:txBody>
          <a:bodyPr/>
          <a:lstStyle/>
          <a:p>
            <a:r>
              <a:rPr lang="en-GB" dirty="0"/>
              <a:t>Boat Chart Work Plan -</a:t>
            </a:r>
            <a:br>
              <a:rPr lang="en-GB" dirty="0"/>
            </a:br>
            <a:r>
              <a:rPr lang="en-GB" dirty="0"/>
              <a:t>Guidance and Template</a:t>
            </a:r>
          </a:p>
        </p:txBody>
      </p:sp>
      <p:sp>
        <p:nvSpPr>
          <p:cNvPr id="4" name="Slide Number Placeholder 3">
            <a:extLst>
              <a:ext uri="{FF2B5EF4-FFF2-40B4-BE49-F238E27FC236}">
                <a16:creationId xmlns:a16="http://schemas.microsoft.com/office/drawing/2014/main" id="{6643484E-8F83-492F-BD16-99B786361F39}"/>
              </a:ext>
            </a:extLst>
          </p:cNvPr>
          <p:cNvSpPr>
            <a:spLocks noGrp="1"/>
          </p:cNvSpPr>
          <p:nvPr>
            <p:ph type="sldNum" sz="quarter" idx="12"/>
          </p:nvPr>
        </p:nvSpPr>
        <p:spPr/>
        <p:txBody>
          <a:bodyPr/>
          <a:lstStyle/>
          <a:p>
            <a:fld id="{F41FD34E-1804-4A56-9814-F21504CF5C20}" type="slidenum">
              <a:rPr lang="en-GB" smtClean="0"/>
              <a:t>1</a:t>
            </a:fld>
            <a:endParaRPr lang="en-GB" dirty="0"/>
          </a:p>
        </p:txBody>
      </p:sp>
      <p:sp>
        <p:nvSpPr>
          <p:cNvPr id="6" name="Subtitle 5">
            <a:extLst>
              <a:ext uri="{FF2B5EF4-FFF2-40B4-BE49-F238E27FC236}">
                <a16:creationId xmlns:a16="http://schemas.microsoft.com/office/drawing/2014/main" id="{4860CC4C-F9E7-473B-86F6-7864BA5F8C5B}"/>
              </a:ext>
            </a:extLst>
          </p:cNvPr>
          <p:cNvSpPr>
            <a:spLocks noGrp="1"/>
          </p:cNvSpPr>
          <p:nvPr>
            <p:ph type="subTitle" idx="1"/>
          </p:nvPr>
        </p:nvSpPr>
        <p:spPr/>
        <p:txBody>
          <a:bodyPr/>
          <a:lstStyle/>
          <a:p>
            <a:r>
              <a:rPr lang="en-US" dirty="0"/>
              <a:t>Capability Building</a:t>
            </a:r>
            <a:endParaRPr lang="en-GB" dirty="0"/>
          </a:p>
        </p:txBody>
      </p:sp>
    </p:spTree>
    <p:extLst>
      <p:ext uri="{BB962C8B-B14F-4D97-AF65-F5344CB8AC3E}">
        <p14:creationId xmlns:p14="http://schemas.microsoft.com/office/powerpoint/2010/main" val="1751063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944E98D-BD14-B00B-B840-D288D28C3B13}"/>
              </a:ext>
            </a:extLst>
          </p:cNvPr>
          <p:cNvGraphicFramePr>
            <a:graphicFrameLocks noGrp="1"/>
          </p:cNvGraphicFramePr>
          <p:nvPr/>
        </p:nvGraphicFramePr>
        <p:xfrm>
          <a:off x="442914" y="1963338"/>
          <a:ext cx="11017567" cy="3901440"/>
        </p:xfrm>
        <a:graphic>
          <a:graphicData uri="http://schemas.openxmlformats.org/drawingml/2006/table">
            <a:tbl>
              <a:tblPr firstRow="1" firstCol="1">
                <a:tableStyleId>{2D5ABB26-0587-4C30-8999-92F81FD0307C}</a:tableStyleId>
              </a:tblPr>
              <a:tblGrid>
                <a:gridCol w="1144587">
                  <a:extLst>
                    <a:ext uri="{9D8B030D-6E8A-4147-A177-3AD203B41FA5}">
                      <a16:colId xmlns:a16="http://schemas.microsoft.com/office/drawing/2014/main" val="20000"/>
                    </a:ext>
                  </a:extLst>
                </a:gridCol>
                <a:gridCol w="2479609">
                  <a:extLst>
                    <a:ext uri="{9D8B030D-6E8A-4147-A177-3AD203B41FA5}">
                      <a16:colId xmlns:a16="http://schemas.microsoft.com/office/drawing/2014/main" val="20001"/>
                    </a:ext>
                  </a:extLst>
                </a:gridCol>
                <a:gridCol w="2447991">
                  <a:extLst>
                    <a:ext uri="{9D8B030D-6E8A-4147-A177-3AD203B41FA5}">
                      <a16:colId xmlns:a16="http://schemas.microsoft.com/office/drawing/2014/main" val="20002"/>
                    </a:ext>
                  </a:extLst>
                </a:gridCol>
                <a:gridCol w="2476500">
                  <a:extLst>
                    <a:ext uri="{9D8B030D-6E8A-4147-A177-3AD203B41FA5}">
                      <a16:colId xmlns:a16="http://schemas.microsoft.com/office/drawing/2014/main" val="20003"/>
                    </a:ext>
                  </a:extLst>
                </a:gridCol>
                <a:gridCol w="2468880">
                  <a:extLst>
                    <a:ext uri="{9D8B030D-6E8A-4147-A177-3AD203B41FA5}">
                      <a16:colId xmlns:a16="http://schemas.microsoft.com/office/drawing/2014/main" val="20004"/>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b="1" dirty="0"/>
                        <a:t>Estimated Duration</a:t>
                      </a:r>
                    </a:p>
                  </a:txBody>
                  <a:tcPr anchor="ct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GB" sz="1100" b="1" dirty="0"/>
                        <a:t>X weeks</a:t>
                      </a:r>
                    </a:p>
                  </a:txBody>
                  <a:tcPr anchor="ctr">
                    <a:lnB w="6350" cap="flat" cmpd="sng" algn="ctr">
                      <a:solidFill>
                        <a:schemeClr val="tx1"/>
                      </a:solidFill>
                      <a:prstDash val="dash"/>
                      <a:round/>
                      <a:headEnd type="none" w="med" len="med"/>
                      <a:tailEnd type="none" w="med" len="med"/>
                    </a:lnB>
                  </a:tcPr>
                </a:tc>
                <a:tc>
                  <a:txBody>
                    <a:bodyPr/>
                    <a:lstStyle/>
                    <a:p>
                      <a:r>
                        <a:rPr lang="en-GB" sz="1100" b="1" dirty="0"/>
                        <a:t>X weeks</a:t>
                      </a:r>
                    </a:p>
                  </a:txBody>
                  <a:tcPr anchor="ctr">
                    <a:lnB w="6350" cap="flat" cmpd="sng" algn="ctr">
                      <a:solidFill>
                        <a:schemeClr val="tx1"/>
                      </a:solidFill>
                      <a:prstDash val="dash"/>
                      <a:round/>
                      <a:headEnd type="none" w="med" len="med"/>
                      <a:tailEnd type="none" w="med" len="med"/>
                    </a:lnB>
                  </a:tcPr>
                </a:tc>
                <a:tc>
                  <a:txBody>
                    <a:bodyPr/>
                    <a:lstStyle/>
                    <a:p>
                      <a:r>
                        <a:rPr lang="en-GB" sz="1100" b="1" dirty="0"/>
                        <a:t>X weeks</a:t>
                      </a:r>
                    </a:p>
                  </a:txBody>
                  <a:tcPr anchor="ctr">
                    <a:lnB w="6350" cap="flat" cmpd="sng" algn="ctr">
                      <a:solidFill>
                        <a:schemeClr val="tx1"/>
                      </a:solidFill>
                      <a:prstDash val="dash"/>
                      <a:round/>
                      <a:headEnd type="none" w="med" len="med"/>
                      <a:tailEnd type="none" w="med" len="med"/>
                    </a:lnB>
                  </a:tcPr>
                </a:tc>
                <a:tc>
                  <a:txBody>
                    <a:bodyPr/>
                    <a:lstStyle/>
                    <a:p>
                      <a:r>
                        <a:rPr lang="en-GB" sz="1100" b="1" dirty="0"/>
                        <a:t>X weeks</a:t>
                      </a:r>
                    </a:p>
                  </a:txBody>
                  <a:tcPr anchor="ctr">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10000"/>
                  </a:ext>
                </a:extLst>
              </a:tr>
              <a:tr h="12801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b="1" dirty="0"/>
                        <a:t>Key activities</a:t>
                      </a:r>
                      <a:endParaRPr lang="en-GB" sz="1100" b="1" i="0" dirty="0">
                        <a:cs typeface="Arial" pitchFamily="34" charset="0"/>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10001"/>
                  </a:ext>
                </a:extLst>
              </a:tr>
              <a:tr h="1005840">
                <a:tc>
                  <a:txBody>
                    <a:bodyPr/>
                    <a:lstStyle/>
                    <a:p>
                      <a:pPr algn="ctr"/>
                      <a:r>
                        <a:rPr lang="en-GB" sz="1100" b="1" dirty="0"/>
                        <a:t>Key meetings</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10002"/>
                  </a:ext>
                </a:extLst>
              </a:tr>
              <a:tr h="1188720">
                <a:tc>
                  <a:txBody>
                    <a:bodyPr/>
                    <a:lstStyle/>
                    <a:p>
                      <a:pPr algn="ctr"/>
                      <a:r>
                        <a:rPr lang="en-GB" sz="1100" b="1" dirty="0"/>
                        <a:t>End products</a:t>
                      </a:r>
                    </a:p>
                  </a:txBody>
                  <a:tcPr anchor="ct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12700" cap="flat" cmpd="sng" algn="ctr">
                      <a:noFill/>
                      <a:prstDash val="solid"/>
                      <a:round/>
                      <a:headEnd type="none" w="med" len="med"/>
                      <a:tailEnd type="none" w="med" len="med"/>
                    </a:lnB>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12700" cap="flat" cmpd="sng" algn="ctr">
                      <a:noFill/>
                      <a:prstDash val="solid"/>
                      <a:round/>
                      <a:headEnd type="none" w="med" len="med"/>
                      <a:tailEnd type="none" w="med" len="med"/>
                    </a:lnB>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12700" cap="flat" cmpd="sng" algn="ctr">
                      <a:noFill/>
                      <a:prstDash val="solid"/>
                      <a:round/>
                      <a:headEnd type="none" w="med" len="med"/>
                      <a:tailEnd type="none" w="med" len="med"/>
                    </a:lnB>
                  </a:tcPr>
                </a:tc>
                <a:tc>
                  <a:txBody>
                    <a:bodyPr/>
                    <a:lstStyle/>
                    <a:p>
                      <a:pPr marL="137160" marR="0" lvl="0" indent="-137160" algn="l" defTabSz="914400" rtl="0" eaLnBrk="1" fontAlgn="auto" latinLnBrk="0" hangingPunct="1">
                        <a:lnSpc>
                          <a:spcPct val="100000"/>
                        </a:lnSpc>
                        <a:spcBef>
                          <a:spcPts val="0"/>
                        </a:spcBef>
                        <a:spcAft>
                          <a:spcPts val="0"/>
                        </a:spcAft>
                        <a:buClr>
                          <a:srgbClr val="1B1E56"/>
                        </a:buClr>
                        <a:buSzTx/>
                        <a:buFont typeface="Wingdings" pitchFamily="2" charset="2"/>
                        <a:buChar char="§"/>
                        <a:tabLst/>
                        <a:defRPr/>
                      </a:pPr>
                      <a:r>
                        <a:rPr kumimoji="0" lang="en-GB" sz="1100" b="0" i="0" u="none" strike="noStrike" kern="1200" cap="none" spc="0" normalizeH="0" baseline="0" noProof="0" dirty="0">
                          <a:ln>
                            <a:noFill/>
                          </a:ln>
                          <a:solidFill>
                            <a:srgbClr val="3D454B"/>
                          </a:solidFill>
                          <a:effectLst/>
                          <a:uLnTx/>
                          <a:uFillTx/>
                          <a:latin typeface="Century Gothic"/>
                          <a:ea typeface="+mn-ea"/>
                          <a:cs typeface="+mn-cs"/>
                        </a:rPr>
                        <a:t>-</a:t>
                      </a:r>
                    </a:p>
                  </a:txBody>
                  <a:tcPr>
                    <a:lnT w="6350" cap="flat" cmpd="sng" algn="ctr">
                      <a:solidFill>
                        <a:schemeClr val="tx1"/>
                      </a:solidFill>
                      <a:prstDash val="dash"/>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Slide Number Placeholder 1">
            <a:extLst>
              <a:ext uri="{FF2B5EF4-FFF2-40B4-BE49-F238E27FC236}">
                <a16:creationId xmlns:a16="http://schemas.microsoft.com/office/drawing/2014/main" id="{2B79A7AC-DD6E-4F1F-84F1-F8DE98F6BBB5}"/>
              </a:ext>
            </a:extLst>
          </p:cNvPr>
          <p:cNvSpPr>
            <a:spLocks noGrp="1"/>
          </p:cNvSpPr>
          <p:nvPr>
            <p:ph type="sldNum" sz="quarter" idx="12"/>
          </p:nvPr>
        </p:nvSpPr>
        <p:spPr/>
        <p:txBody>
          <a:bodyPr/>
          <a:lstStyle/>
          <a:p>
            <a:fld id="{F41FD34E-1804-4A56-9814-F21504CF5C20}" type="slidenum">
              <a:rPr lang="en-GB" smtClean="0"/>
              <a:pPr/>
              <a:t>2</a:t>
            </a:fld>
            <a:endParaRPr lang="en-GB" dirty="0"/>
          </a:p>
        </p:txBody>
      </p:sp>
      <p:sp>
        <p:nvSpPr>
          <p:cNvPr id="11" name="TextBox 25">
            <a:extLst>
              <a:ext uri="{FF2B5EF4-FFF2-40B4-BE49-F238E27FC236}">
                <a16:creationId xmlns:a16="http://schemas.microsoft.com/office/drawing/2014/main" id="{1905DDB5-197B-E873-50CA-25748FDE6EE7}"/>
              </a:ext>
            </a:extLst>
          </p:cNvPr>
          <p:cNvSpPr txBox="1">
            <a:spLocks noChangeArrowheads="1"/>
          </p:cNvSpPr>
          <p:nvPr/>
        </p:nvSpPr>
        <p:spPr bwMode="gray">
          <a:xfrm>
            <a:off x="4145745" y="1190703"/>
            <a:ext cx="610051" cy="169277"/>
          </a:xfrm>
          <a:prstGeom prst="rect">
            <a:avLst/>
          </a:prstGeom>
          <a:noFill/>
          <a:ln w="9525">
            <a:noFill/>
            <a:miter lim="800000"/>
            <a:headEnd/>
            <a:tailEnd/>
          </a:ln>
        </p:spPr>
        <p:txBody>
          <a:bodyPr wrap="square" lIns="0" tIns="0" rIns="0" bIns="0">
            <a:spAutoFit/>
          </a:bodyPr>
          <a:lstStyle/>
          <a:p>
            <a:r>
              <a:rPr lang="en-GB" sz="1100" b="1" dirty="0">
                <a:cs typeface="Arial" pitchFamily="34" charset="0"/>
              </a:rPr>
              <a:t>Date 2</a:t>
            </a:r>
            <a:endParaRPr lang="en-GB" sz="1100" b="1" i="0" dirty="0">
              <a:cs typeface="Arial" pitchFamily="34" charset="0"/>
            </a:endParaRPr>
          </a:p>
        </p:txBody>
      </p:sp>
      <p:sp>
        <p:nvSpPr>
          <p:cNvPr id="13" name="TextBox 27">
            <a:extLst>
              <a:ext uri="{FF2B5EF4-FFF2-40B4-BE49-F238E27FC236}">
                <a16:creationId xmlns:a16="http://schemas.microsoft.com/office/drawing/2014/main" id="{C07B0FC5-2384-73E6-CD3C-76A32652DF22}"/>
              </a:ext>
            </a:extLst>
          </p:cNvPr>
          <p:cNvSpPr txBox="1">
            <a:spLocks noChangeArrowheads="1"/>
          </p:cNvSpPr>
          <p:nvPr/>
        </p:nvSpPr>
        <p:spPr bwMode="gray">
          <a:xfrm>
            <a:off x="9083747" y="1190702"/>
            <a:ext cx="743605" cy="169277"/>
          </a:xfrm>
          <a:prstGeom prst="rect">
            <a:avLst/>
          </a:prstGeom>
          <a:noFill/>
          <a:ln w="9525">
            <a:noFill/>
            <a:miter lim="800000"/>
            <a:headEnd/>
            <a:tailEnd/>
          </a:ln>
        </p:spPr>
        <p:txBody>
          <a:bodyPr wrap="square" lIns="0" tIns="0" rIns="0" bIns="0">
            <a:spAutoFit/>
          </a:bodyPr>
          <a:lstStyle/>
          <a:p>
            <a:r>
              <a:rPr lang="en-GB" sz="1100" b="1" dirty="0">
                <a:cs typeface="Arial" pitchFamily="34" charset="0"/>
              </a:rPr>
              <a:t>Date </a:t>
            </a:r>
            <a:r>
              <a:rPr lang="en-GB" sz="1100" b="1" i="0" dirty="0">
                <a:cs typeface="Arial" pitchFamily="34" charset="0"/>
              </a:rPr>
              <a:t>4</a:t>
            </a:r>
          </a:p>
        </p:txBody>
      </p:sp>
      <p:sp>
        <p:nvSpPr>
          <p:cNvPr id="15" name="TextBox 28">
            <a:extLst>
              <a:ext uri="{FF2B5EF4-FFF2-40B4-BE49-F238E27FC236}">
                <a16:creationId xmlns:a16="http://schemas.microsoft.com/office/drawing/2014/main" id="{94FA0A92-9882-562E-77F3-ECA1BDB63D23}"/>
              </a:ext>
            </a:extLst>
          </p:cNvPr>
          <p:cNvSpPr txBox="1">
            <a:spLocks noChangeArrowheads="1"/>
          </p:cNvSpPr>
          <p:nvPr/>
        </p:nvSpPr>
        <p:spPr bwMode="gray">
          <a:xfrm>
            <a:off x="6603054" y="1190703"/>
            <a:ext cx="743605" cy="169277"/>
          </a:xfrm>
          <a:prstGeom prst="rect">
            <a:avLst/>
          </a:prstGeom>
          <a:noFill/>
          <a:ln w="9525">
            <a:noFill/>
            <a:miter lim="800000"/>
            <a:headEnd/>
            <a:tailEnd/>
          </a:ln>
        </p:spPr>
        <p:txBody>
          <a:bodyPr wrap="square" lIns="0" tIns="0" rIns="0" bIns="0">
            <a:spAutoFit/>
          </a:bodyPr>
          <a:lstStyle/>
          <a:p>
            <a:r>
              <a:rPr lang="en-GB" sz="1100" b="1" dirty="0">
                <a:cs typeface="Arial" pitchFamily="34" charset="0"/>
              </a:rPr>
              <a:t>Date</a:t>
            </a:r>
            <a:r>
              <a:rPr lang="en-GB" sz="1100" b="1" i="0" dirty="0">
                <a:cs typeface="Arial" pitchFamily="34" charset="0"/>
              </a:rPr>
              <a:t> 3</a:t>
            </a:r>
          </a:p>
        </p:txBody>
      </p:sp>
      <p:sp>
        <p:nvSpPr>
          <p:cNvPr id="17" name="TextBox 25">
            <a:extLst>
              <a:ext uri="{FF2B5EF4-FFF2-40B4-BE49-F238E27FC236}">
                <a16:creationId xmlns:a16="http://schemas.microsoft.com/office/drawing/2014/main" id="{7FD92AF2-1EAA-740C-D950-85DF84CE4168}"/>
              </a:ext>
            </a:extLst>
          </p:cNvPr>
          <p:cNvSpPr txBox="1">
            <a:spLocks noChangeArrowheads="1"/>
          </p:cNvSpPr>
          <p:nvPr/>
        </p:nvSpPr>
        <p:spPr bwMode="gray">
          <a:xfrm>
            <a:off x="1666399" y="1190703"/>
            <a:ext cx="786920" cy="169277"/>
          </a:xfrm>
          <a:prstGeom prst="rect">
            <a:avLst/>
          </a:prstGeom>
          <a:noFill/>
          <a:ln w="9525">
            <a:noFill/>
            <a:miter lim="800000"/>
            <a:headEnd/>
            <a:tailEnd/>
          </a:ln>
        </p:spPr>
        <p:txBody>
          <a:bodyPr wrap="square" lIns="0" tIns="0" rIns="0" bIns="0">
            <a:spAutoFit/>
          </a:bodyPr>
          <a:lstStyle/>
          <a:p>
            <a:r>
              <a:rPr lang="en-GB" sz="1100" b="1" dirty="0">
                <a:cs typeface="Arial" pitchFamily="34" charset="0"/>
              </a:rPr>
              <a:t>Date </a:t>
            </a:r>
            <a:r>
              <a:rPr lang="en-GB" sz="1100" b="1" i="0" dirty="0">
                <a:cs typeface="Arial" pitchFamily="34" charset="0"/>
              </a:rPr>
              <a:t>1</a:t>
            </a:r>
          </a:p>
        </p:txBody>
      </p:sp>
      <p:sp>
        <p:nvSpPr>
          <p:cNvPr id="6" name="Title 6">
            <a:extLst>
              <a:ext uri="{FF2B5EF4-FFF2-40B4-BE49-F238E27FC236}">
                <a16:creationId xmlns:a16="http://schemas.microsoft.com/office/drawing/2014/main" id="{61B1CDCD-99C9-42D9-ECAA-C8D066F3F004}"/>
              </a:ext>
            </a:extLst>
          </p:cNvPr>
          <p:cNvSpPr txBox="1">
            <a:spLocks/>
          </p:cNvSpPr>
          <p:nvPr/>
        </p:nvSpPr>
        <p:spPr>
          <a:xfrm>
            <a:off x="523588" y="537822"/>
            <a:ext cx="5652443" cy="480131"/>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2800" b="1" dirty="0"/>
              <a:t>Boat Chart work plan</a:t>
            </a:r>
            <a:endParaRPr lang="en-GB" sz="2800" b="1" dirty="0"/>
          </a:p>
        </p:txBody>
      </p:sp>
      <p:sp>
        <p:nvSpPr>
          <p:cNvPr id="18" name="Title 6">
            <a:extLst>
              <a:ext uri="{FF2B5EF4-FFF2-40B4-BE49-F238E27FC236}">
                <a16:creationId xmlns:a16="http://schemas.microsoft.com/office/drawing/2014/main" id="{A66FDE6E-D89B-677E-36A9-C4623DEE34CF}"/>
              </a:ext>
            </a:extLst>
          </p:cNvPr>
          <p:cNvSpPr txBox="1">
            <a:spLocks/>
          </p:cNvSpPr>
          <p:nvPr/>
        </p:nvSpPr>
        <p:spPr>
          <a:xfrm>
            <a:off x="10402208" y="568653"/>
            <a:ext cx="1299255" cy="352368"/>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1800" dirty="0">
                <a:solidFill>
                  <a:schemeClr val="tx1"/>
                </a:solidFill>
              </a:rPr>
              <a:t>Template</a:t>
            </a:r>
            <a:endParaRPr lang="en-GB" sz="1800" dirty="0">
              <a:solidFill>
                <a:schemeClr val="tx1"/>
              </a:solidFill>
            </a:endParaRPr>
          </a:p>
        </p:txBody>
      </p:sp>
      <p:graphicFrame>
        <p:nvGraphicFramePr>
          <p:cNvPr id="7" name="Diagram 6">
            <a:extLst>
              <a:ext uri="{FF2B5EF4-FFF2-40B4-BE49-F238E27FC236}">
                <a16:creationId xmlns:a16="http://schemas.microsoft.com/office/drawing/2014/main" id="{092ADF08-F67C-A5E5-661E-2762586E38D5}"/>
              </a:ext>
            </a:extLst>
          </p:cNvPr>
          <p:cNvGraphicFramePr/>
          <p:nvPr>
            <p:extLst>
              <p:ext uri="{D42A27DB-BD31-4B8C-83A1-F6EECF244321}">
                <p14:modId xmlns:p14="http://schemas.microsoft.com/office/powerpoint/2010/main" val="290641617"/>
              </p:ext>
            </p:extLst>
          </p:nvPr>
        </p:nvGraphicFramePr>
        <p:xfrm>
          <a:off x="1551299" y="1382013"/>
          <a:ext cx="10150164" cy="57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70458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1E14F29-1B94-4E4A-8E1F-A94979412015}"/>
              </a:ext>
            </a:extLst>
          </p:cNvPr>
          <p:cNvSpPr>
            <a:spLocks noGrp="1"/>
          </p:cNvSpPr>
          <p:nvPr>
            <p:ph type="title"/>
          </p:nvPr>
        </p:nvSpPr>
        <p:spPr>
          <a:xfrm>
            <a:off x="515938" y="526026"/>
            <a:ext cx="11304888" cy="452432"/>
          </a:xfrm>
        </p:spPr>
        <p:txBody>
          <a:bodyPr/>
          <a:lstStyle/>
          <a:p>
            <a:r>
              <a:rPr lang="en-US" sz="2600" b="1" dirty="0"/>
              <a:t>How to use a Boat Chart work plan (from our FEP &amp; PSAT programmes)</a:t>
            </a:r>
            <a:endParaRPr lang="en-GB" sz="2600" b="1" dirty="0"/>
          </a:p>
        </p:txBody>
      </p:sp>
      <p:sp>
        <p:nvSpPr>
          <p:cNvPr id="4" name="Slide Number Placeholder 3">
            <a:extLst>
              <a:ext uri="{FF2B5EF4-FFF2-40B4-BE49-F238E27FC236}">
                <a16:creationId xmlns:a16="http://schemas.microsoft.com/office/drawing/2014/main" id="{216957A0-C3DB-440A-8D50-4BFD5FAE8954}"/>
              </a:ext>
            </a:extLst>
          </p:cNvPr>
          <p:cNvSpPr>
            <a:spLocks noGrp="1"/>
          </p:cNvSpPr>
          <p:nvPr>
            <p:ph type="sldNum" sz="quarter" idx="12"/>
          </p:nvPr>
        </p:nvSpPr>
        <p:spPr>
          <a:xfrm>
            <a:off x="11225741" y="6298921"/>
            <a:ext cx="540000" cy="246221"/>
          </a:xfrm>
        </p:spPr>
        <p:txBody>
          <a:bodyPr/>
          <a:lstStyle/>
          <a:p>
            <a:fld id="{F41FD34E-1804-4A56-9814-F21504CF5C20}" type="slidenum">
              <a:rPr lang="en-GB" smtClean="0"/>
              <a:pPr/>
              <a:t>3</a:t>
            </a:fld>
            <a:endParaRPr lang="en-GB"/>
          </a:p>
        </p:txBody>
      </p:sp>
      <p:sp>
        <p:nvSpPr>
          <p:cNvPr id="12" name="Text Placeholder 6">
            <a:extLst>
              <a:ext uri="{FF2B5EF4-FFF2-40B4-BE49-F238E27FC236}">
                <a16:creationId xmlns:a16="http://schemas.microsoft.com/office/drawing/2014/main" id="{681011DE-D30D-4401-AA08-91277D346CAA}"/>
              </a:ext>
            </a:extLst>
          </p:cNvPr>
          <p:cNvSpPr txBox="1">
            <a:spLocks/>
          </p:cNvSpPr>
          <p:nvPr/>
        </p:nvSpPr>
        <p:spPr bwMode="gray">
          <a:xfrm>
            <a:off x="6598222" y="1249004"/>
            <a:ext cx="2587941" cy="430887"/>
          </a:xfrm>
          <a:prstGeom prst="rect">
            <a:avLst/>
          </a:prstGeom>
        </p:spPr>
        <p:txBody>
          <a:bodyPr/>
          <a:lst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400" b="1" dirty="0">
                <a:solidFill>
                  <a:schemeClr val="accent1"/>
                </a:solidFill>
              </a:rPr>
              <a:t>PowerPoint instructions</a:t>
            </a:r>
          </a:p>
        </p:txBody>
      </p:sp>
      <p:sp>
        <p:nvSpPr>
          <p:cNvPr id="13" name="TextBox 12">
            <a:extLst>
              <a:ext uri="{FF2B5EF4-FFF2-40B4-BE49-F238E27FC236}">
                <a16:creationId xmlns:a16="http://schemas.microsoft.com/office/drawing/2014/main" id="{22E3BCAF-503F-44ED-9A04-31F5325DD651}"/>
              </a:ext>
            </a:extLst>
          </p:cNvPr>
          <p:cNvSpPr txBox="1"/>
          <p:nvPr/>
        </p:nvSpPr>
        <p:spPr bwMode="gray">
          <a:xfrm>
            <a:off x="637125" y="1261733"/>
            <a:ext cx="5578105" cy="954107"/>
          </a:xfrm>
          <a:prstGeom prst="rect">
            <a:avLst/>
          </a:prstGeom>
          <a:noFill/>
        </p:spPr>
        <p:txBody>
          <a:bodyPr wrap="square" lIns="0" tIns="0" rIns="0" bIns="0" rtlCol="0">
            <a:spAutoFit/>
          </a:bodyPr>
          <a:lstStyle/>
          <a:p>
            <a:r>
              <a:rPr lang="en-GB" sz="1400" b="1" dirty="0">
                <a:solidFill>
                  <a:schemeClr val="tx2"/>
                </a:solidFill>
              </a:rPr>
              <a:t>What is this tool?</a:t>
            </a:r>
          </a:p>
          <a:p>
            <a:r>
              <a:rPr lang="en-US" sz="1200" dirty="0"/>
              <a:t>A Boat Chart is a very simple style of work plan showing end products, key activities and meetings, and the overall timing of each project phase. The name ‘Boat Chart’ comes from the way the chevrons look like a line of boats following each other. </a:t>
            </a:r>
          </a:p>
        </p:txBody>
      </p:sp>
      <p:sp>
        <p:nvSpPr>
          <p:cNvPr id="14" name="TextBox 13">
            <a:extLst>
              <a:ext uri="{FF2B5EF4-FFF2-40B4-BE49-F238E27FC236}">
                <a16:creationId xmlns:a16="http://schemas.microsoft.com/office/drawing/2014/main" id="{371AE8E7-9237-4377-81BA-1B935CEA6E9A}"/>
              </a:ext>
            </a:extLst>
          </p:cNvPr>
          <p:cNvSpPr txBox="1"/>
          <p:nvPr/>
        </p:nvSpPr>
        <p:spPr bwMode="gray">
          <a:xfrm>
            <a:off x="637125" y="3428999"/>
            <a:ext cx="5458875" cy="2292935"/>
          </a:xfrm>
          <a:prstGeom prst="rect">
            <a:avLst/>
          </a:prstGeom>
          <a:noFill/>
        </p:spPr>
        <p:txBody>
          <a:bodyPr wrap="square" lIns="0" tIns="0" rIns="0" bIns="0" rtlCol="0">
            <a:spAutoFit/>
          </a:bodyPr>
          <a:lstStyle/>
          <a:p>
            <a:pPr marL="185738" indent="-185738"/>
            <a:r>
              <a:rPr lang="en-GB" sz="1400" b="1" dirty="0">
                <a:solidFill>
                  <a:schemeClr val="tx2"/>
                </a:solidFill>
              </a:rPr>
              <a:t>Tips for work planning</a:t>
            </a:r>
          </a:p>
          <a:p>
            <a:pPr marL="185738" indent="-185738">
              <a:spcAft>
                <a:spcPts val="600"/>
              </a:spcAft>
              <a:buClr>
                <a:schemeClr val="accent1"/>
              </a:buClr>
              <a:buFont typeface="Wingdings" pitchFamily="2" charset="2"/>
              <a:buChar char="§"/>
            </a:pPr>
            <a:r>
              <a:rPr lang="en-US" sz="1200" dirty="0"/>
              <a:t>Keep it simple:  The purpose is to help the team achieve the project objectives on-time and in-full (running the work plan is not an objective in itself)</a:t>
            </a:r>
          </a:p>
          <a:p>
            <a:pPr marL="185738" indent="-185738">
              <a:spcAft>
                <a:spcPts val="600"/>
              </a:spcAft>
              <a:buClr>
                <a:schemeClr val="accent1"/>
              </a:buClr>
              <a:buFont typeface="Wingdings" pitchFamily="2" charset="2"/>
              <a:buChar char="§"/>
            </a:pPr>
            <a:r>
              <a:rPr lang="en-US" sz="1200" dirty="0"/>
              <a:t>Remember to use your issue tree and prioritisation matrix to identify and select the workstreams which go into your work plan</a:t>
            </a:r>
          </a:p>
          <a:p>
            <a:pPr marL="185738" indent="-185738">
              <a:spcAft>
                <a:spcPts val="600"/>
              </a:spcAft>
              <a:buClr>
                <a:schemeClr val="accent1"/>
              </a:buClr>
              <a:buFont typeface="Wingdings" pitchFamily="2" charset="2"/>
              <a:buChar char="§"/>
            </a:pPr>
            <a:r>
              <a:rPr lang="en-US" sz="1200" dirty="0"/>
              <a:t>It’s often easiest to start filling out the Boat Chart from the bottom right</a:t>
            </a:r>
          </a:p>
          <a:p>
            <a:pPr marL="185738" indent="-185738">
              <a:spcAft>
                <a:spcPts val="600"/>
              </a:spcAft>
              <a:buClr>
                <a:schemeClr val="accent1"/>
              </a:buClr>
              <a:buFont typeface="Wingdings" pitchFamily="2" charset="2"/>
              <a:buChar char="§"/>
            </a:pPr>
            <a:r>
              <a:rPr lang="en-US" sz="1200" dirty="0"/>
              <a:t>The work plan often ends up being used primarily as a tool for communicating with stakeholders – so make sure it is easily understandable (avoid jargon and acronyms) and fits on a single page</a:t>
            </a:r>
          </a:p>
        </p:txBody>
      </p:sp>
      <p:sp>
        <p:nvSpPr>
          <p:cNvPr id="15" name="TextBox 14">
            <a:extLst>
              <a:ext uri="{FF2B5EF4-FFF2-40B4-BE49-F238E27FC236}">
                <a16:creationId xmlns:a16="http://schemas.microsoft.com/office/drawing/2014/main" id="{73C75D35-5F4A-4296-857D-FAB374983D0D}"/>
              </a:ext>
            </a:extLst>
          </p:cNvPr>
          <p:cNvSpPr txBox="1"/>
          <p:nvPr/>
        </p:nvSpPr>
        <p:spPr bwMode="gray">
          <a:xfrm>
            <a:off x="637124" y="2423922"/>
            <a:ext cx="5578105" cy="769441"/>
          </a:xfrm>
          <a:prstGeom prst="rect">
            <a:avLst/>
          </a:prstGeom>
          <a:noFill/>
        </p:spPr>
        <p:txBody>
          <a:bodyPr wrap="square" lIns="0" tIns="0" rIns="0" bIns="0" rtlCol="0">
            <a:spAutoFit/>
          </a:bodyPr>
          <a:lstStyle/>
          <a:p>
            <a:r>
              <a:rPr lang="en-GB" sz="1400" b="1" dirty="0">
                <a:solidFill>
                  <a:schemeClr val="tx2"/>
                </a:solidFill>
              </a:rPr>
              <a:t>When to use this tool?</a:t>
            </a:r>
            <a:br>
              <a:rPr lang="en-GB" sz="1400" dirty="0">
                <a:solidFill>
                  <a:schemeClr val="tx2"/>
                </a:solidFill>
              </a:rPr>
            </a:br>
            <a:r>
              <a:rPr lang="en-US" sz="1200" dirty="0"/>
              <a:t>It is useful for projects involving complex problems without clear solutions, where the detailed path of the project is not evident at the outset (e.g., decision-making, option generation, reviews)</a:t>
            </a:r>
            <a:endParaRPr lang="en-GB" sz="1200" dirty="0"/>
          </a:p>
        </p:txBody>
      </p:sp>
      <p:cxnSp>
        <p:nvCxnSpPr>
          <p:cNvPr id="16" name="Straight Connector 15">
            <a:extLst>
              <a:ext uri="{FF2B5EF4-FFF2-40B4-BE49-F238E27FC236}">
                <a16:creationId xmlns:a16="http://schemas.microsoft.com/office/drawing/2014/main" id="{86C2252C-1A6D-48AE-B8ED-CB0766922258}"/>
              </a:ext>
            </a:extLst>
          </p:cNvPr>
          <p:cNvCxnSpPr>
            <a:cxnSpLocks/>
          </p:cNvCxnSpPr>
          <p:nvPr/>
        </p:nvCxnSpPr>
        <p:spPr bwMode="gray">
          <a:xfrm>
            <a:off x="6513649" y="1513847"/>
            <a:ext cx="0" cy="333357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F62D753D-A8ED-4CB2-9824-D31C50BF8B22}"/>
              </a:ext>
            </a:extLst>
          </p:cNvPr>
          <p:cNvSpPr txBox="1">
            <a:spLocks/>
          </p:cNvSpPr>
          <p:nvPr/>
        </p:nvSpPr>
        <p:spPr bwMode="gray">
          <a:xfrm>
            <a:off x="6696265" y="1557915"/>
            <a:ext cx="4979795" cy="2736134"/>
          </a:xfrm>
          <a:prstGeom prst="rect">
            <a:avLst/>
          </a:prstGeom>
        </p:spPr>
        <p:txBody>
          <a:bodyPr vert="horz" wrap="square" lIns="0" tIns="0" rIns="0" bIns="0" rtlCol="0">
            <a:spAutoFit/>
          </a:bodyPr>
          <a:lstStyle>
            <a:lvl1pPr marL="0" indent="0" algn="l" defTabSz="914400" rtl="0" eaLnBrk="1" latinLnBrk="0" hangingPunct="1">
              <a:spcBef>
                <a:spcPct val="20000"/>
              </a:spcBef>
              <a:buClr>
                <a:schemeClr val="accent1"/>
              </a:buClr>
              <a:buFont typeface="Wingdings" panose="05000000000000000000" pitchFamily="2" charset="2"/>
              <a:buNone/>
              <a:defRPr sz="1600" b="1" kern="1200" cap="all" baseline="0">
                <a:solidFill>
                  <a:schemeClr val="tx1"/>
                </a:solidFill>
                <a:latin typeface="+mn-lt"/>
                <a:ea typeface="+mn-ea"/>
                <a:cs typeface="+mn-cs"/>
              </a:defRPr>
            </a:lvl1pPr>
            <a:lvl2pPr marL="357188" indent="-171450"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2pPr>
            <a:lvl3pPr marL="542925"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3pPr>
            <a:lvl4pPr marL="714375" indent="-171450" algn="l" defTabSz="914400" rtl="0" eaLnBrk="1" latinLnBrk="0" hangingPunct="1">
              <a:spcBef>
                <a:spcPct val="20000"/>
              </a:spcBef>
              <a:buClr>
                <a:schemeClr val="accent1"/>
              </a:buClr>
              <a:buFont typeface="Courier New" panose="02070309020205020404" pitchFamily="49" charset="0"/>
              <a:buChar char="o"/>
              <a:defRPr sz="1400" kern="1200">
                <a:solidFill>
                  <a:schemeClr val="tx1"/>
                </a:solidFill>
                <a:latin typeface="+mn-lt"/>
                <a:ea typeface="+mn-ea"/>
                <a:cs typeface="+mn-cs"/>
              </a:defRPr>
            </a:lvl4pPr>
            <a:lvl5pPr marL="900113"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71450" indent="-171450">
              <a:spcAft>
                <a:spcPts val="200"/>
              </a:spcAft>
              <a:buFont typeface="Wingdings" panose="05000000000000000000" pitchFamily="2" charset="2"/>
              <a:buChar char="§"/>
            </a:pPr>
            <a:r>
              <a:rPr lang="en-US" sz="1200" b="0" cap="none" dirty="0"/>
              <a:t>This Boat Chart was created by combining a table with PowerPoint’s ‘SmartArt’ illustration feature. </a:t>
            </a:r>
          </a:p>
          <a:p>
            <a:pPr marL="528638" lvl="1">
              <a:spcAft>
                <a:spcPts val="200"/>
              </a:spcAft>
              <a:buFont typeface="Symbol" panose="05050102010706020507" pitchFamily="18" charset="2"/>
              <a:buChar char="-"/>
            </a:pPr>
            <a:r>
              <a:rPr lang="en-US" sz="1200" b="0" cap="none" dirty="0"/>
              <a:t>This template uses the ‘basic chevron process’  SmartArt layout. You can either copy across the table and SmartArt object to your own presentation, or insert a table and SmartArt object directly</a:t>
            </a:r>
          </a:p>
          <a:p>
            <a:pPr marL="528638" lvl="1">
              <a:spcAft>
                <a:spcPts val="200"/>
              </a:spcAft>
              <a:buFont typeface="Symbol" panose="05050102010706020507" pitchFamily="18" charset="2"/>
              <a:buChar char="-"/>
            </a:pPr>
            <a:r>
              <a:rPr lang="en-US" sz="1200" b="0" cap="none" dirty="0"/>
              <a:t>Clicking on the chevrons (the “boats”), and on the resulting &lt; arrow that appears to the left will display a text box. If your project has more or less than 4 phases, you can use this text box to delete chevrons, or insert new ones by pressing ENTER. </a:t>
            </a:r>
            <a:endParaRPr lang="en-US" sz="1200" dirty="0"/>
          </a:p>
          <a:p>
            <a:pPr marL="171450" marR="0" lvl="0" indent="-1714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srgbClr val="3D454B"/>
                </a:solidFill>
                <a:effectLst/>
                <a:uLnTx/>
                <a:uFillTx/>
                <a:latin typeface="Century Gothic" panose="020F0302020204030204"/>
                <a:ea typeface="+mn-ea"/>
                <a:cs typeface="+mn-cs"/>
              </a:rPr>
              <a:t>The main section of the boat chart uses PowerPoint’s table layout, and it will automatically resize if you need more space for text. </a:t>
            </a:r>
          </a:p>
        </p:txBody>
      </p:sp>
      <p:sp>
        <p:nvSpPr>
          <p:cNvPr id="24" name="TextBox 23">
            <a:extLst>
              <a:ext uri="{FF2B5EF4-FFF2-40B4-BE49-F238E27FC236}">
                <a16:creationId xmlns:a16="http://schemas.microsoft.com/office/drawing/2014/main" id="{F7E1A622-1B57-434C-BF64-F1EBE0740D49}"/>
              </a:ext>
            </a:extLst>
          </p:cNvPr>
          <p:cNvSpPr txBox="1"/>
          <p:nvPr/>
        </p:nvSpPr>
        <p:spPr bwMode="gray">
          <a:xfrm>
            <a:off x="6598222" y="4376797"/>
            <a:ext cx="4209305" cy="307777"/>
          </a:xfrm>
          <a:prstGeom prst="rect">
            <a:avLst/>
          </a:prstGeom>
          <a:noFill/>
        </p:spPr>
        <p:txBody>
          <a:bodyPr wrap="square" rtlCol="0">
            <a:spAutoFit/>
          </a:bodyPr>
          <a:lstStyle/>
          <a:p>
            <a:r>
              <a:rPr lang="en-GB" sz="1400" b="1" dirty="0">
                <a:solidFill>
                  <a:schemeClr val="tx2"/>
                </a:solidFill>
              </a:rPr>
              <a:t>Find more tools, templates and videos at:</a:t>
            </a:r>
            <a:endParaRPr lang="en-GB" sz="1000" b="1" dirty="0"/>
          </a:p>
        </p:txBody>
      </p:sp>
      <p:sp>
        <p:nvSpPr>
          <p:cNvPr id="28" name="TextBox 27">
            <a:extLst>
              <a:ext uri="{FF2B5EF4-FFF2-40B4-BE49-F238E27FC236}">
                <a16:creationId xmlns:a16="http://schemas.microsoft.com/office/drawing/2014/main" id="{32AE37E6-3C4A-40B7-9407-FB70A2988A38}"/>
              </a:ext>
            </a:extLst>
          </p:cNvPr>
          <p:cNvSpPr txBox="1"/>
          <p:nvPr/>
        </p:nvSpPr>
        <p:spPr bwMode="gray">
          <a:xfrm>
            <a:off x="6801051" y="4660234"/>
            <a:ext cx="3962408" cy="307777"/>
          </a:xfrm>
          <a:prstGeom prst="rect">
            <a:avLst/>
          </a:prstGeom>
          <a:noFill/>
        </p:spPr>
        <p:txBody>
          <a:bodyPr wrap="square" rtlCol="0">
            <a:spAutoFit/>
          </a:bodyPr>
          <a:lstStyle/>
          <a:p>
            <a:r>
              <a:rPr lang="en-GB" sz="1400" dirty="0">
                <a:hlinkClick r:id="rId3"/>
              </a:rPr>
              <a:t>thepsc.co.uk/capability-building/</a:t>
            </a:r>
            <a:endParaRPr lang="en-GB" sz="1400" dirty="0"/>
          </a:p>
        </p:txBody>
      </p:sp>
    </p:spTree>
    <p:extLst>
      <p:ext uri="{BB962C8B-B14F-4D97-AF65-F5344CB8AC3E}">
        <p14:creationId xmlns:p14="http://schemas.microsoft.com/office/powerpoint/2010/main" val="1886015515"/>
      </p:ext>
    </p:extLst>
  </p:cSld>
  <p:clrMapOvr>
    <a:masterClrMapping/>
  </p:clrMapOvr>
</p:sld>
</file>

<file path=ppt/theme/theme1.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lIns="36000" tIns="36000" rIns="36000" bIns="36000" rtlCol="0" anchor="ctr"/>
      <a:lstStyle>
        <a:defPPr algn="ctr">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36000" tIns="36000" rIns="36000" bIns="36000" rtlCol="0">
        <a:noAutofit/>
      </a:bodyPr>
      <a:lstStyle>
        <a:defPPr algn="l">
          <a:defRPr sz="1600" dirty="0" smtClean="0"/>
        </a:defPPr>
      </a:lstStyle>
    </a:txDef>
  </a:objectDefaults>
  <a:extraClrSchemeLst/>
  <a:extLst>
    <a:ext uri="{05A4C25C-085E-4340-85A3-A5531E510DB2}">
      <thm15:themeFamily xmlns:thm15="http://schemas.microsoft.com/office/thememl/2012/main" name="The PSC Story Master Template v1a (with guidance)" id="{74C4BDF2-2EDB-4571-9DD9-D3130DBF6683}" vid="{0121F342-1E47-494A-B32A-549288EB80F7}"/>
    </a:ext>
  </a:extLst>
</a:theme>
</file>

<file path=ppt/theme/theme2.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 PSC Story Master Template v1a (with guidance)</Template>
  <TotalTime>1025</TotalTime>
  <Words>443</Words>
  <Application>Microsoft Office PowerPoint</Application>
  <PresentationFormat>Widescreen</PresentationFormat>
  <Paragraphs>51</Paragraphs>
  <Slides>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Century Gothic</vt:lpstr>
      <vt:lpstr>Gilroy Medium</vt:lpstr>
      <vt:lpstr>Symbol</vt:lpstr>
      <vt:lpstr>Wingdings</vt:lpstr>
      <vt:lpstr>Office Theme</vt:lpstr>
      <vt:lpstr>Boat Chart Work Plan - Guidance and Template</vt:lpstr>
      <vt:lpstr>PowerPoint Presentation</vt:lpstr>
      <vt:lpstr>How to use a Boat Chart work plan (from our FEP &amp; PSAT programmes)</vt:lpstr>
    </vt:vector>
  </TitlesOfParts>
  <Company>The PSC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 Definition Sheet (PDS) Template</dc:title>
  <dc:creator>The PSC</dc:creator>
  <cp:lastModifiedBy>Sophia Martin</cp:lastModifiedBy>
  <cp:revision>34</cp:revision>
  <dcterms:created xsi:type="dcterms:W3CDTF">2020-07-06T10:22:31Z</dcterms:created>
  <dcterms:modified xsi:type="dcterms:W3CDTF">2023-08-08T16:00:45Z</dcterms:modified>
</cp:coreProperties>
</file>